
<file path=[Content_Types].xml><?xml version="1.0" encoding="utf-8"?>
<Types xmlns="http://schemas.openxmlformats.org/package/2006/content-types">
  <Default Extension="bin" ContentType="application/vnd.openxmlformats-officedocument.oleObject"/>
  <Default Extension="emf" ContentType="image/x-em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57" r:id="rId3"/>
    <p:sldId id="258" r:id="rId4"/>
    <p:sldId id="259" r:id="rId5"/>
    <p:sldId id="260" r:id="rId6"/>
    <p:sldId id="261" r:id="rId7"/>
    <p:sldId id="262" r:id="rId8"/>
    <p:sldId id="265" r:id="rId9"/>
    <p:sldId id="276" r:id="rId10"/>
    <p:sldId id="280" r:id="rId11"/>
    <p:sldId id="277" r:id="rId12"/>
    <p:sldId id="278" r:id="rId13"/>
    <p:sldId id="279" r:id="rId14"/>
    <p:sldId id="266" r:id="rId15"/>
    <p:sldId id="268" r:id="rId16"/>
    <p:sldId id="282" r:id="rId17"/>
    <p:sldId id="283" r:id="rId18"/>
    <p:sldId id="267" r:id="rId19"/>
    <p:sldId id="270" r:id="rId20"/>
    <p:sldId id="281" r:id="rId21"/>
    <p:sldId id="263" r:id="rId22"/>
    <p:sldId id="285" r:id="rId23"/>
    <p:sldId id="264" r:id="rId24"/>
    <p:sldId id="284" r:id="rId25"/>
    <p:sldId id="271" r:id="rId26"/>
    <p:sldId id="272" r:id="rId27"/>
    <p:sldId id="273" r:id="rId28"/>
    <p:sldId id="274" r:id="rId29"/>
    <p:sldId id="275" r:id="rId30"/>
  </p:sldIdLst>
  <p:sldSz cx="18288000" cy="10287000"/>
  <p:notesSz cx="18288000" cy="10287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C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4556" autoAdjust="0"/>
    <p:restoredTop sz="94660"/>
  </p:normalViewPr>
  <p:slideViewPr>
    <p:cSldViewPr>
      <p:cViewPr varScale="1">
        <p:scale>
          <a:sx n="48" d="100"/>
          <a:sy n="48" d="100"/>
        </p:scale>
        <p:origin x="76" y="144"/>
      </p:cViewPr>
      <p:guideLst>
        <p:guide orient="horz" pos="2880"/>
        <p:guide pos="216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2" cstate="print"/>
          <a:stretch>
            <a:fillRect/>
          </a:stretch>
        </p:blipFill>
        <p:spPr>
          <a:xfrm>
            <a:off x="14876150" y="0"/>
            <a:ext cx="3411848" cy="3678324"/>
          </a:xfrm>
          <a:prstGeom prst="rect">
            <a:avLst/>
          </a:prstGeom>
        </p:spPr>
      </p:pic>
      <p:pic>
        <p:nvPicPr>
          <p:cNvPr id="17" name="bg object 17"/>
          <p:cNvPicPr/>
          <p:nvPr/>
        </p:nvPicPr>
        <p:blipFill>
          <a:blip r:embed="rId3" cstate="print"/>
          <a:stretch>
            <a:fillRect/>
          </a:stretch>
        </p:blipFill>
        <p:spPr>
          <a:xfrm>
            <a:off x="0" y="7148252"/>
            <a:ext cx="2635489" cy="3138747"/>
          </a:xfrm>
          <a:prstGeom prst="rect">
            <a:avLst/>
          </a:prstGeom>
        </p:spPr>
      </p:pic>
      <p:sp>
        <p:nvSpPr>
          <p:cNvPr id="2" name="Holder 2"/>
          <p:cNvSpPr>
            <a:spLocks noGrp="1"/>
          </p:cNvSpPr>
          <p:nvPr>
            <p:ph type="ctrTitle"/>
          </p:nvPr>
        </p:nvSpPr>
        <p:spPr>
          <a:xfrm>
            <a:off x="2732774" y="841475"/>
            <a:ext cx="12822450" cy="5664200"/>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2743200" y="5760720"/>
            <a:ext cx="12801600" cy="257175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pPr/>
              <a:t>6/25/2024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p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12000" b="1" i="0">
                <a:solidFill>
                  <a:schemeClr val="tx1"/>
                </a:solidFill>
                <a:latin typeface="Calibri"/>
                <a:cs typeface="Calibri"/>
              </a:defRPr>
            </a:lvl1pPr>
          </a:lstStyle>
          <a:p>
            <a:endParaRPr/>
          </a:p>
        </p:txBody>
      </p:sp>
      <p:sp>
        <p:nvSpPr>
          <p:cNvPr id="3" name="Holder 3"/>
          <p:cNvSpPr>
            <a:spLocks noGrp="1"/>
          </p:cNvSpPr>
          <p:nvPr>
            <p:ph type="body" idx="1"/>
          </p:nvPr>
        </p:nvSpPr>
        <p:spPr/>
        <p:txBody>
          <a:bodyPr lIns="0" tIns="0" rIns="0" bIns="0"/>
          <a:lstStyle>
            <a:lvl1pPr>
              <a:defRPr sz="5250" b="0" i="0">
                <a:solidFill>
                  <a:srgbClr val="2F3237"/>
                </a:solidFill>
                <a:latin typeface="Lucida Sans Unicode"/>
                <a:cs typeface="Lucida Sans Unicode"/>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pPr/>
              <a:t>6/25/2024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obj" preserve="1">
  <p:cSld name="Two Content">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2" cstate="print"/>
          <a:stretch>
            <a:fillRect/>
          </a:stretch>
        </p:blipFill>
        <p:spPr>
          <a:xfrm>
            <a:off x="0" y="0"/>
            <a:ext cx="3644841" cy="2032105"/>
          </a:xfrm>
          <a:prstGeom prst="rect">
            <a:avLst/>
          </a:prstGeom>
        </p:spPr>
      </p:pic>
      <p:pic>
        <p:nvPicPr>
          <p:cNvPr id="17" name="bg object 17"/>
          <p:cNvPicPr/>
          <p:nvPr/>
        </p:nvPicPr>
        <p:blipFill>
          <a:blip r:embed="rId3" cstate="print"/>
          <a:stretch>
            <a:fillRect/>
          </a:stretch>
        </p:blipFill>
        <p:spPr>
          <a:xfrm>
            <a:off x="14844718" y="7925575"/>
            <a:ext cx="3443281" cy="2361424"/>
          </a:xfrm>
          <a:prstGeom prst="rect">
            <a:avLst/>
          </a:prstGeom>
        </p:spPr>
      </p:pic>
      <p:pic>
        <p:nvPicPr>
          <p:cNvPr id="18" name="bg object 18"/>
          <p:cNvPicPr/>
          <p:nvPr/>
        </p:nvPicPr>
        <p:blipFill>
          <a:blip r:embed="rId4" cstate="print"/>
          <a:stretch>
            <a:fillRect/>
          </a:stretch>
        </p:blipFill>
        <p:spPr>
          <a:xfrm>
            <a:off x="6595659" y="1643264"/>
            <a:ext cx="6556954" cy="5877672"/>
          </a:xfrm>
          <a:prstGeom prst="rect">
            <a:avLst/>
          </a:prstGeom>
        </p:spPr>
      </p:pic>
      <p:sp>
        <p:nvSpPr>
          <p:cNvPr id="2" name="Holder 2"/>
          <p:cNvSpPr>
            <a:spLocks noGrp="1"/>
          </p:cNvSpPr>
          <p:nvPr>
            <p:ph type="title"/>
          </p:nvPr>
        </p:nvSpPr>
        <p:spPr/>
        <p:txBody>
          <a:bodyPr lIns="0" tIns="0" rIns="0" bIns="0"/>
          <a:lstStyle>
            <a:lvl1pPr>
              <a:defRPr sz="12000" b="1" i="0">
                <a:solidFill>
                  <a:schemeClr val="tx1"/>
                </a:solidFill>
                <a:latin typeface="Calibri"/>
                <a:cs typeface="Calibri"/>
              </a:defRPr>
            </a:lvl1pPr>
          </a:lstStyle>
          <a:p>
            <a:endParaRPr/>
          </a:p>
        </p:txBody>
      </p:sp>
      <p:sp>
        <p:nvSpPr>
          <p:cNvPr id="3" name="Holder 3"/>
          <p:cNvSpPr>
            <a:spLocks noGrp="1"/>
          </p:cNvSpPr>
          <p:nvPr>
            <p:ph sz="half" idx="2"/>
          </p:nvPr>
        </p:nvSpPr>
        <p:spPr>
          <a:xfrm>
            <a:off x="1358886" y="4275546"/>
            <a:ext cx="7233920" cy="5269230"/>
          </a:xfrm>
          <a:prstGeom prst="rect">
            <a:avLst/>
          </a:prstGeom>
        </p:spPr>
        <p:txBody>
          <a:bodyPr wrap="square" lIns="0" tIns="0" rIns="0" bIns="0">
            <a:spAutoFit/>
          </a:bodyPr>
          <a:lstStyle>
            <a:lvl1pPr>
              <a:defRPr sz="4150" b="0" i="0">
                <a:solidFill>
                  <a:schemeClr val="bg1"/>
                </a:solidFill>
                <a:latin typeface="Tahoma"/>
                <a:cs typeface="Tahoma"/>
              </a:defRPr>
            </a:lvl1pPr>
          </a:lstStyle>
          <a:p>
            <a:endParaRPr/>
          </a:p>
        </p:txBody>
      </p:sp>
      <p:sp>
        <p:nvSpPr>
          <p:cNvPr id="4" name="Holder 4"/>
          <p:cNvSpPr>
            <a:spLocks noGrp="1"/>
          </p:cNvSpPr>
          <p:nvPr>
            <p:ph sz="half" idx="3"/>
          </p:nvPr>
        </p:nvSpPr>
        <p:spPr>
          <a:xfrm>
            <a:off x="9366140" y="1948235"/>
            <a:ext cx="7550784" cy="6815455"/>
          </a:xfrm>
          <a:prstGeom prst="rect">
            <a:avLst/>
          </a:prstGeom>
        </p:spPr>
        <p:txBody>
          <a:bodyPr wrap="square" lIns="0" tIns="0" rIns="0" bIns="0">
            <a:spAutoFit/>
          </a:bodyPr>
          <a:lstStyle>
            <a:lvl1pPr>
              <a:defRPr sz="4300" b="0" i="0">
                <a:solidFill>
                  <a:srgbClr val="2F3237"/>
                </a:solidFill>
                <a:latin typeface="Trebuchet MS"/>
                <a:cs typeface="Trebuchet MS"/>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pPr/>
              <a:t>6/25/2024</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12000" b="1" i="0">
                <a:solidFill>
                  <a:schemeClr val="tx1"/>
                </a:solidFill>
                <a:latin typeface="Calibri"/>
                <a:cs typeface="Calibri"/>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pPr/>
              <a:t>6/25/2024</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pPr/>
              <a:t>6/25/2024</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5656545" y="-79374"/>
            <a:ext cx="6974909" cy="1854200"/>
          </a:xfrm>
          <a:prstGeom prst="rect">
            <a:avLst/>
          </a:prstGeom>
        </p:spPr>
        <p:txBody>
          <a:bodyPr wrap="square" lIns="0" tIns="0" rIns="0" bIns="0">
            <a:spAutoFit/>
          </a:bodyPr>
          <a:lstStyle>
            <a:lvl1pPr>
              <a:defRPr sz="12000" b="1" i="0">
                <a:solidFill>
                  <a:schemeClr val="tx1"/>
                </a:solidFill>
                <a:latin typeface="Calibri"/>
                <a:cs typeface="Calibri"/>
              </a:defRPr>
            </a:lvl1pPr>
          </a:lstStyle>
          <a:p>
            <a:endParaRPr/>
          </a:p>
        </p:txBody>
      </p:sp>
      <p:sp>
        <p:nvSpPr>
          <p:cNvPr id="3" name="Holder 3"/>
          <p:cNvSpPr>
            <a:spLocks noGrp="1"/>
          </p:cNvSpPr>
          <p:nvPr>
            <p:ph type="body" idx="1"/>
          </p:nvPr>
        </p:nvSpPr>
        <p:spPr>
          <a:xfrm>
            <a:off x="539829" y="2406861"/>
            <a:ext cx="17208340" cy="7140575"/>
          </a:xfrm>
          <a:prstGeom prst="rect">
            <a:avLst/>
          </a:prstGeom>
        </p:spPr>
        <p:txBody>
          <a:bodyPr wrap="square" lIns="0" tIns="0" rIns="0" bIns="0">
            <a:spAutoFit/>
          </a:bodyPr>
          <a:lstStyle>
            <a:lvl1pPr>
              <a:defRPr sz="5250" b="0" i="0">
                <a:solidFill>
                  <a:srgbClr val="2F3237"/>
                </a:solidFill>
                <a:latin typeface="Lucida Sans Unicode"/>
                <a:cs typeface="Lucida Sans Unicode"/>
              </a:defRPr>
            </a:lvl1pPr>
          </a:lstStyle>
          <a:p>
            <a:endParaRPr/>
          </a:p>
        </p:txBody>
      </p:sp>
      <p:sp>
        <p:nvSpPr>
          <p:cNvPr id="4" name="Holder 4"/>
          <p:cNvSpPr>
            <a:spLocks noGrp="1"/>
          </p:cNvSpPr>
          <p:nvPr>
            <p:ph type="ftr" sz="quarter" idx="5"/>
          </p:nvPr>
        </p:nvSpPr>
        <p:spPr>
          <a:xfrm>
            <a:off x="6217920" y="9566910"/>
            <a:ext cx="5852160" cy="51435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914400" y="9566910"/>
            <a:ext cx="4206240" cy="51435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pPr/>
              <a:t>6/25/2024</a:t>
            </a:fld>
            <a:endParaRPr lang="en-US"/>
          </a:p>
        </p:txBody>
      </p:sp>
      <p:sp>
        <p:nvSpPr>
          <p:cNvPr id="6" name="Holder 6"/>
          <p:cNvSpPr>
            <a:spLocks noGrp="1"/>
          </p:cNvSpPr>
          <p:nvPr>
            <p:ph type="sldNum" sz="quarter" idx="7"/>
          </p:nvPr>
        </p:nvSpPr>
        <p:spPr>
          <a:xfrm>
            <a:off x="13167361" y="9566910"/>
            <a:ext cx="4206240" cy="51435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rPr/>
              <a:pPr/>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5.png"/><Relationship Id="rId1" Type="http://schemas.openxmlformats.org/officeDocument/2006/relationships/slideLayout" Target="../slideLayouts/slideLayout4.xml"/><Relationship Id="rId4" Type="http://schemas.openxmlformats.org/officeDocument/2006/relationships/image" Target="../media/image29.png"/></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5.png"/><Relationship Id="rId1" Type="http://schemas.openxmlformats.org/officeDocument/2006/relationships/slideLayout" Target="../slideLayouts/slideLayout4.xml"/><Relationship Id="rId5" Type="http://schemas.openxmlformats.org/officeDocument/2006/relationships/image" Target="../media/image26.png"/><Relationship Id="rId4" Type="http://schemas.openxmlformats.org/officeDocument/2006/relationships/image" Target="../media/image30.png"/></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5.png"/><Relationship Id="rId1" Type="http://schemas.openxmlformats.org/officeDocument/2006/relationships/slideLayout" Target="../slideLayouts/slideLayout4.xml"/><Relationship Id="rId5" Type="http://schemas.openxmlformats.org/officeDocument/2006/relationships/image" Target="../media/image31.png"/><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5.png"/><Relationship Id="rId1" Type="http://schemas.openxmlformats.org/officeDocument/2006/relationships/slideLayout" Target="../slideLayouts/slideLayout4.xml"/><Relationship Id="rId5" Type="http://schemas.openxmlformats.org/officeDocument/2006/relationships/image" Target="../media/image32.png"/><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5.png"/><Relationship Id="rId1" Type="http://schemas.openxmlformats.org/officeDocument/2006/relationships/slideLayout" Target="../slideLayouts/slideLayout4.xml"/><Relationship Id="rId5" Type="http://schemas.openxmlformats.org/officeDocument/2006/relationships/image" Target="../media/image33.png"/><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5.png"/><Relationship Id="rId1" Type="http://schemas.openxmlformats.org/officeDocument/2006/relationships/slideLayout" Target="../slideLayouts/slideLayout4.xml"/><Relationship Id="rId5" Type="http://schemas.openxmlformats.org/officeDocument/2006/relationships/image" Target="../media/image34.png"/><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5.png"/><Relationship Id="rId1" Type="http://schemas.openxmlformats.org/officeDocument/2006/relationships/slideLayout" Target="../slideLayouts/slideLayout4.xml"/><Relationship Id="rId5" Type="http://schemas.openxmlformats.org/officeDocument/2006/relationships/image" Target="../media/image35.png"/><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5.png"/><Relationship Id="rId1" Type="http://schemas.openxmlformats.org/officeDocument/2006/relationships/slideLayout" Target="../slideLayouts/slideLayout4.xml"/><Relationship Id="rId5" Type="http://schemas.openxmlformats.org/officeDocument/2006/relationships/image" Target="../media/image36.png"/><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5.png"/><Relationship Id="rId1" Type="http://schemas.openxmlformats.org/officeDocument/2006/relationships/slideLayout" Target="../slideLayouts/slideLayout4.xml"/><Relationship Id="rId5" Type="http://schemas.openxmlformats.org/officeDocument/2006/relationships/image" Target="../media/image37.png"/><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5.png"/><Relationship Id="rId1" Type="http://schemas.openxmlformats.org/officeDocument/2006/relationships/slideLayout" Target="../slideLayouts/slideLayout4.xml"/><Relationship Id="rId4" Type="http://schemas.openxmlformats.org/officeDocument/2006/relationships/image" Target="../media/image38.png"/></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3.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5.png"/><Relationship Id="rId1" Type="http://schemas.openxmlformats.org/officeDocument/2006/relationships/slideLayout" Target="../slideLayouts/slideLayout4.xml"/><Relationship Id="rId4" Type="http://schemas.openxmlformats.org/officeDocument/2006/relationships/image" Target="../media/image39.png"/></Relationships>
</file>

<file path=ppt/slides/_rels/slide21.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oleObject" Target="../embeddings/oleObject1.bin"/><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oleObject" Target="../embeddings/oleObject2.bin"/><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5.png"/><Relationship Id="rId1" Type="http://schemas.openxmlformats.org/officeDocument/2006/relationships/slideLayout" Target="../slideLayouts/slideLayout4.xml"/><Relationship Id="rId6" Type="http://schemas.openxmlformats.org/officeDocument/2006/relationships/image" Target="../media/image42.emf"/><Relationship Id="rId5" Type="http://schemas.openxmlformats.org/officeDocument/2006/relationships/oleObject" Target="../embeddings/oleObject3.bin"/><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2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2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28.xml.rels><?xml version="1.0" encoding="UTF-8" standalone="yes"?>
<Relationships xmlns="http://schemas.openxmlformats.org/package/2006/relationships"><Relationship Id="rId8" Type="http://schemas.openxmlformats.org/officeDocument/2006/relationships/hyperlink" Target="http://www.djangoproject.com/" TargetMode="External"/><Relationship Id="rId3" Type="http://schemas.openxmlformats.org/officeDocument/2006/relationships/image" Target="../media/image53.png"/><Relationship Id="rId7" Type="http://schemas.openxmlformats.org/officeDocument/2006/relationships/hyperlink" Target="https://www.djangoproject.com/" TargetMode="External"/><Relationship Id="rId2" Type="http://schemas.openxmlformats.org/officeDocument/2006/relationships/image" Target="../media/image52.png"/><Relationship Id="rId1" Type="http://schemas.openxmlformats.org/officeDocument/2006/relationships/slideLayout" Target="../slideLayouts/slideLayout2.xml"/><Relationship Id="rId6" Type="http://schemas.openxmlformats.org/officeDocument/2006/relationships/hyperlink" Target="http://www.w3school.com/" TargetMode="External"/><Relationship Id="rId5" Type="http://schemas.openxmlformats.org/officeDocument/2006/relationships/hyperlink" Target="http://www.google.com/" TargetMode="External"/><Relationship Id="rId4" Type="http://schemas.openxmlformats.org/officeDocument/2006/relationships/image" Target="../media/image55.png"/><Relationship Id="rId9" Type="http://schemas.openxmlformats.org/officeDocument/2006/relationships/image" Target="../media/image56.png"/></Relationships>
</file>

<file path=ppt/slides/_rels/slide2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4.xml"/><Relationship Id="rId5" Type="http://schemas.openxmlformats.org/officeDocument/2006/relationships/image" Target="../media/image60.png"/><Relationship Id="rId4" Type="http://schemas.openxmlformats.org/officeDocument/2006/relationships/image" Target="../media/image59.png"/></Relationships>
</file>

<file path=ppt/slides/_rels/slide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4.xml"/><Relationship Id="rId4" Type="http://schemas.openxmlformats.org/officeDocument/2006/relationships/image" Target="../media/image27.png"/></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5.png"/><Relationship Id="rId1" Type="http://schemas.openxmlformats.org/officeDocument/2006/relationships/slideLayout" Target="../slideLayouts/slideLayout4.xml"/><Relationship Id="rId5" Type="http://schemas.openxmlformats.org/officeDocument/2006/relationships/image" Target="../media/image28.png"/><Relationship Id="rId4"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495800" y="952500"/>
            <a:ext cx="11905615" cy="5202643"/>
          </a:xfrm>
          <a:prstGeom prst="rect">
            <a:avLst/>
          </a:prstGeom>
        </p:spPr>
        <p:txBody>
          <a:bodyPr vert="horz" wrap="square" lIns="0" tIns="12065" rIns="0" bIns="0" rtlCol="0">
            <a:spAutoFit/>
          </a:bodyPr>
          <a:lstStyle/>
          <a:p>
            <a:pPr marL="3353435" marR="5080" indent="-3341370">
              <a:lnSpc>
                <a:spcPct val="116700"/>
              </a:lnSpc>
              <a:spcBef>
                <a:spcPts val="95"/>
              </a:spcBef>
            </a:pPr>
            <a:r>
              <a:rPr sz="15000" spc="615">
                <a:latin typeface="Forte" pitchFamily="66" charset="0"/>
                <a:cs typeface="Tahoma"/>
              </a:rPr>
              <a:t>O</a:t>
            </a:r>
            <a:r>
              <a:rPr sz="15000" spc="-3075">
                <a:latin typeface="Forte" pitchFamily="66" charset="0"/>
                <a:cs typeface="Tahoma"/>
              </a:rPr>
              <a:t>n</a:t>
            </a:r>
            <a:r>
              <a:rPr lang="en-US" sz="15000" spc="-3075" dirty="0">
                <a:latin typeface="Forte" pitchFamily="66" charset="0"/>
                <a:cs typeface="Tahoma"/>
              </a:rPr>
              <a:t>   </a:t>
            </a:r>
            <a:r>
              <a:rPr sz="15000" spc="459">
                <a:latin typeface="Forte" pitchFamily="66" charset="0"/>
                <a:cs typeface="Tahoma"/>
              </a:rPr>
              <a:t>l</a:t>
            </a:r>
            <a:r>
              <a:rPr sz="15000" spc="-445">
                <a:latin typeface="Forte" pitchFamily="66" charset="0"/>
                <a:cs typeface="Tahoma"/>
              </a:rPr>
              <a:t>i</a:t>
            </a:r>
            <a:r>
              <a:rPr sz="15000" spc="-3075">
                <a:latin typeface="Forte" pitchFamily="66" charset="0"/>
                <a:cs typeface="Tahoma"/>
              </a:rPr>
              <a:t>n</a:t>
            </a:r>
            <a:r>
              <a:rPr lang="en-US" sz="15000" spc="-3075" dirty="0">
                <a:latin typeface="Forte" pitchFamily="66" charset="0"/>
                <a:cs typeface="Tahoma"/>
              </a:rPr>
              <a:t>   e</a:t>
            </a:r>
            <a:r>
              <a:rPr sz="15000" spc="-1190">
                <a:latin typeface="Forte" pitchFamily="66" charset="0"/>
                <a:cs typeface="Tahoma"/>
              </a:rPr>
              <a:t> </a:t>
            </a:r>
            <a:r>
              <a:rPr lang="en-US" sz="15000" spc="-1190" dirty="0">
                <a:latin typeface="Forte" pitchFamily="66" charset="0"/>
                <a:cs typeface="Tahoma"/>
              </a:rPr>
              <a:t>  </a:t>
            </a:r>
            <a:r>
              <a:rPr sz="15000" spc="405">
                <a:latin typeface="Forte" pitchFamily="66" charset="0"/>
                <a:cs typeface="Tahoma"/>
              </a:rPr>
              <a:t>B</a:t>
            </a:r>
            <a:r>
              <a:rPr sz="15000" spc="-2045">
                <a:latin typeface="Forte" pitchFamily="66" charset="0"/>
                <a:cs typeface="Tahoma"/>
              </a:rPr>
              <a:t>u</a:t>
            </a:r>
            <a:r>
              <a:rPr sz="15000" spc="-2900">
                <a:latin typeface="Forte" pitchFamily="66" charset="0"/>
                <a:cs typeface="Tahoma"/>
              </a:rPr>
              <a:t>s</a:t>
            </a:r>
            <a:r>
              <a:rPr sz="15000" spc="-1190">
                <a:latin typeface="Forte" pitchFamily="66" charset="0"/>
                <a:cs typeface="Tahoma"/>
              </a:rPr>
              <a:t> </a:t>
            </a:r>
            <a:endParaRPr lang="en-US" sz="15000" spc="-1190" dirty="0">
              <a:latin typeface="Forte" pitchFamily="66" charset="0"/>
              <a:cs typeface="Tahoma"/>
            </a:endParaRPr>
          </a:p>
          <a:p>
            <a:pPr marL="3353435" marR="5080" indent="-3341370">
              <a:lnSpc>
                <a:spcPct val="116700"/>
              </a:lnSpc>
              <a:spcBef>
                <a:spcPts val="95"/>
              </a:spcBef>
            </a:pPr>
            <a:r>
              <a:rPr sz="15000" spc="-890">
                <a:latin typeface="Forte" pitchFamily="66" charset="0"/>
                <a:cs typeface="Tahoma"/>
              </a:rPr>
              <a:t>T</a:t>
            </a:r>
            <a:r>
              <a:rPr sz="15000" spc="-445">
                <a:latin typeface="Forte" pitchFamily="66" charset="0"/>
                <a:cs typeface="Tahoma"/>
              </a:rPr>
              <a:t>i</a:t>
            </a:r>
            <a:r>
              <a:rPr sz="15000" spc="-2550">
                <a:latin typeface="Forte" pitchFamily="66" charset="0"/>
                <a:cs typeface="Tahoma"/>
              </a:rPr>
              <a:t>c</a:t>
            </a:r>
            <a:r>
              <a:rPr lang="en-US" sz="15000" spc="-2550" dirty="0">
                <a:latin typeface="Forte" pitchFamily="66" charset="0"/>
                <a:cs typeface="Tahoma"/>
              </a:rPr>
              <a:t> </a:t>
            </a:r>
            <a:r>
              <a:rPr sz="15000" spc="-3130">
                <a:latin typeface="Forte" pitchFamily="66" charset="0"/>
                <a:cs typeface="Tahoma"/>
              </a:rPr>
              <a:t>k</a:t>
            </a:r>
            <a:r>
              <a:rPr lang="en-US" sz="15000" spc="-3130" dirty="0">
                <a:latin typeface="Forte" pitchFamily="66" charset="0"/>
                <a:cs typeface="Tahoma"/>
              </a:rPr>
              <a:t>  </a:t>
            </a:r>
            <a:r>
              <a:rPr sz="15000" spc="-3579">
                <a:latin typeface="Forte" pitchFamily="66" charset="0"/>
                <a:cs typeface="Tahoma"/>
              </a:rPr>
              <a:t>e</a:t>
            </a:r>
            <a:r>
              <a:rPr lang="en-US" sz="15000" spc="-3579" dirty="0">
                <a:latin typeface="Forte" pitchFamily="66" charset="0"/>
                <a:cs typeface="Tahoma"/>
              </a:rPr>
              <a:t>      </a:t>
            </a:r>
            <a:r>
              <a:rPr sz="15000" spc="-1215">
                <a:latin typeface="Forte" pitchFamily="66" charset="0"/>
                <a:cs typeface="Tahoma"/>
              </a:rPr>
              <a:t>t </a:t>
            </a:r>
            <a:r>
              <a:rPr lang="en-US" sz="15000" spc="-1215" dirty="0">
                <a:latin typeface="Forte" pitchFamily="66" charset="0"/>
                <a:cs typeface="Tahoma"/>
              </a:rPr>
              <a:t>	</a:t>
            </a:r>
            <a:r>
              <a:rPr sz="15000" spc="-2110">
                <a:latin typeface="Forte" pitchFamily="66" charset="0"/>
                <a:cs typeface="Tahoma"/>
              </a:rPr>
              <a:t>Boo</a:t>
            </a:r>
            <a:r>
              <a:rPr lang="en-US" sz="15000" spc="-2110" dirty="0">
                <a:latin typeface="Forte" pitchFamily="66" charset="0"/>
                <a:cs typeface="Tahoma"/>
              </a:rPr>
              <a:t> </a:t>
            </a:r>
            <a:r>
              <a:rPr sz="15000" spc="-2110">
                <a:latin typeface="Forte" pitchFamily="66" charset="0"/>
                <a:cs typeface="Tahoma"/>
              </a:rPr>
              <a:t>k</a:t>
            </a:r>
            <a:r>
              <a:rPr lang="en-US" sz="15000" spc="-2110" dirty="0">
                <a:latin typeface="Forte" pitchFamily="66" charset="0"/>
                <a:cs typeface="Tahoma"/>
              </a:rPr>
              <a:t> </a:t>
            </a:r>
            <a:r>
              <a:rPr sz="15000" spc="-2110">
                <a:latin typeface="Forte" pitchFamily="66" charset="0"/>
                <a:cs typeface="Tahoma"/>
              </a:rPr>
              <a:t>i</a:t>
            </a:r>
            <a:r>
              <a:rPr lang="en-US" sz="15000" spc="-2110" dirty="0">
                <a:latin typeface="Forte" pitchFamily="66" charset="0"/>
                <a:cs typeface="Tahoma"/>
              </a:rPr>
              <a:t> </a:t>
            </a:r>
            <a:r>
              <a:rPr sz="15000" spc="-2110">
                <a:latin typeface="Forte" pitchFamily="66" charset="0"/>
                <a:cs typeface="Tahoma"/>
              </a:rPr>
              <a:t>n</a:t>
            </a:r>
            <a:r>
              <a:rPr lang="en-US" sz="15000" spc="-2110" dirty="0">
                <a:latin typeface="Forte" pitchFamily="66" charset="0"/>
                <a:cs typeface="Tahoma"/>
              </a:rPr>
              <a:t> </a:t>
            </a:r>
            <a:r>
              <a:rPr sz="15000" spc="-2110">
                <a:latin typeface="Forte" pitchFamily="66" charset="0"/>
                <a:cs typeface="Tahoma"/>
              </a:rPr>
              <a:t>g</a:t>
            </a:r>
            <a:endParaRPr sz="15000">
              <a:latin typeface="Forte" pitchFamily="66" charset="0"/>
              <a:cs typeface="Tahoma"/>
            </a:endParaRPr>
          </a:p>
        </p:txBody>
      </p:sp>
      <p:pic>
        <p:nvPicPr>
          <p:cNvPr id="3" name="object 3"/>
          <p:cNvPicPr/>
          <p:nvPr/>
        </p:nvPicPr>
        <p:blipFill>
          <a:blip r:embed="rId2" cstate="print"/>
          <a:stretch>
            <a:fillRect/>
          </a:stretch>
        </p:blipFill>
        <p:spPr>
          <a:xfrm>
            <a:off x="8515351" y="3909344"/>
            <a:ext cx="9772649" cy="6377656"/>
          </a:xfrm>
          <a:prstGeom prst="rect">
            <a:avLst/>
          </a:prstGeom>
        </p:spPr>
      </p:pic>
      <p:pic>
        <p:nvPicPr>
          <p:cNvPr id="4" name="object 4"/>
          <p:cNvPicPr/>
          <p:nvPr/>
        </p:nvPicPr>
        <p:blipFill>
          <a:blip r:embed="rId3" cstate="print"/>
          <a:stretch>
            <a:fillRect/>
          </a:stretch>
        </p:blipFill>
        <p:spPr>
          <a:xfrm>
            <a:off x="0" y="0"/>
            <a:ext cx="4200328" cy="3731548"/>
          </a:xfrm>
          <a:prstGeom prst="rect">
            <a:avLst/>
          </a:prstGeom>
        </p:spPr>
      </p:pic>
      <p:sp>
        <p:nvSpPr>
          <p:cNvPr id="5" name="object 5"/>
          <p:cNvSpPr txBox="1"/>
          <p:nvPr/>
        </p:nvSpPr>
        <p:spPr>
          <a:xfrm>
            <a:off x="6917433" y="7057549"/>
            <a:ext cx="5370195" cy="1534160"/>
          </a:xfrm>
          <a:prstGeom prst="rect">
            <a:avLst/>
          </a:prstGeom>
        </p:spPr>
        <p:txBody>
          <a:bodyPr vert="horz" wrap="square" lIns="0" tIns="12700" rIns="0" bIns="0" rtlCol="0">
            <a:spAutoFit/>
          </a:bodyPr>
          <a:lstStyle/>
          <a:p>
            <a:pPr marL="12700">
              <a:lnSpc>
                <a:spcPct val="100000"/>
              </a:lnSpc>
              <a:spcBef>
                <a:spcPts val="100"/>
              </a:spcBef>
            </a:pPr>
            <a:r>
              <a:rPr sz="9900" spc="-720" dirty="0">
                <a:solidFill>
                  <a:srgbClr val="2F3237"/>
                </a:solidFill>
                <a:latin typeface="Tahoma"/>
                <a:cs typeface="Tahoma"/>
              </a:rPr>
              <a:t>“YatriSafar”</a:t>
            </a:r>
            <a:endParaRPr sz="9900">
              <a:latin typeface="Tahoma"/>
              <a:cs typeface="Tahoma"/>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703583" y="0"/>
            <a:ext cx="4881245" cy="1275715"/>
          </a:xfrm>
          <a:prstGeom prst="rect">
            <a:avLst/>
          </a:prstGeom>
        </p:spPr>
        <p:txBody>
          <a:bodyPr vert="horz" wrap="square" lIns="0" tIns="12700" rIns="0" bIns="0" rtlCol="0">
            <a:spAutoFit/>
          </a:bodyPr>
          <a:lstStyle/>
          <a:p>
            <a:pPr marL="12700">
              <a:lnSpc>
                <a:spcPct val="100000"/>
              </a:lnSpc>
              <a:spcBef>
                <a:spcPts val="100"/>
              </a:spcBef>
            </a:pPr>
            <a:r>
              <a:rPr sz="8200" spc="-135" dirty="0">
                <a:latin typeface="+mj-lt"/>
                <a:cs typeface="Times New Roman"/>
              </a:rPr>
              <a:t>login</a:t>
            </a:r>
            <a:r>
              <a:rPr sz="8200" spc="-509" dirty="0">
                <a:latin typeface="+mj-lt"/>
                <a:cs typeface="Times New Roman"/>
              </a:rPr>
              <a:t> </a:t>
            </a:r>
            <a:r>
              <a:rPr sz="8200" spc="-175" dirty="0">
                <a:latin typeface="+mj-lt"/>
                <a:cs typeface="Times New Roman"/>
              </a:rPr>
              <a:t>P</a:t>
            </a:r>
            <a:r>
              <a:rPr sz="8200" spc="-150" dirty="0">
                <a:latin typeface="+mj-lt"/>
                <a:cs typeface="Times New Roman"/>
              </a:rPr>
              <a:t>a</a:t>
            </a:r>
            <a:r>
              <a:rPr sz="8200" spc="85" dirty="0">
                <a:latin typeface="+mj-lt"/>
                <a:cs typeface="Times New Roman"/>
              </a:rPr>
              <a:t>g</a:t>
            </a:r>
            <a:r>
              <a:rPr sz="8200" spc="270" dirty="0">
                <a:latin typeface="+mj-lt"/>
                <a:cs typeface="Times New Roman"/>
              </a:rPr>
              <a:t>e</a:t>
            </a:r>
            <a:endParaRPr sz="8200" dirty="0">
              <a:latin typeface="+mj-lt"/>
              <a:cs typeface="Times New Roman"/>
            </a:endParaRPr>
          </a:p>
        </p:txBody>
      </p:sp>
      <p:pic>
        <p:nvPicPr>
          <p:cNvPr id="3" name="object 3"/>
          <p:cNvPicPr/>
          <p:nvPr/>
        </p:nvPicPr>
        <p:blipFill>
          <a:blip r:embed="rId2" cstate="print"/>
          <a:stretch>
            <a:fillRect/>
          </a:stretch>
        </p:blipFill>
        <p:spPr>
          <a:xfrm>
            <a:off x="0" y="0"/>
            <a:ext cx="2075907" cy="344165"/>
          </a:xfrm>
          <a:prstGeom prst="rect">
            <a:avLst/>
          </a:prstGeom>
        </p:spPr>
      </p:pic>
      <p:pic>
        <p:nvPicPr>
          <p:cNvPr id="4" name="object 4"/>
          <p:cNvPicPr/>
          <p:nvPr/>
        </p:nvPicPr>
        <p:blipFill>
          <a:blip r:embed="rId3" cstate="print"/>
          <a:stretch>
            <a:fillRect/>
          </a:stretch>
        </p:blipFill>
        <p:spPr>
          <a:xfrm>
            <a:off x="14844718" y="7649648"/>
            <a:ext cx="3443281" cy="2637350"/>
          </a:xfrm>
          <a:prstGeom prst="rect">
            <a:avLst/>
          </a:prstGeom>
        </p:spPr>
      </p:pic>
      <p:pic>
        <p:nvPicPr>
          <p:cNvPr id="5" name="Picture 4"/>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438400" y="2019300"/>
            <a:ext cx="13639800" cy="6629399"/>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29652021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629317" y="0"/>
            <a:ext cx="5029835" cy="1275715"/>
          </a:xfrm>
          <a:prstGeom prst="rect">
            <a:avLst/>
          </a:prstGeom>
        </p:spPr>
        <p:txBody>
          <a:bodyPr vert="horz" wrap="square" lIns="0" tIns="12700" rIns="0" bIns="0" rtlCol="0">
            <a:spAutoFit/>
          </a:bodyPr>
          <a:lstStyle/>
          <a:p>
            <a:pPr marL="12700">
              <a:lnSpc>
                <a:spcPct val="100000"/>
              </a:lnSpc>
              <a:spcBef>
                <a:spcPts val="100"/>
              </a:spcBef>
            </a:pPr>
            <a:r>
              <a:rPr sz="8200" spc="140" dirty="0"/>
              <a:t>Home</a:t>
            </a:r>
            <a:r>
              <a:rPr sz="8200" spc="-405" dirty="0"/>
              <a:t> </a:t>
            </a:r>
            <a:r>
              <a:rPr sz="8200" spc="114" dirty="0"/>
              <a:t>Page</a:t>
            </a:r>
            <a:endParaRPr sz="8200"/>
          </a:p>
        </p:txBody>
      </p:sp>
      <p:pic>
        <p:nvPicPr>
          <p:cNvPr id="3" name="object 3"/>
          <p:cNvPicPr/>
          <p:nvPr/>
        </p:nvPicPr>
        <p:blipFill>
          <a:blip r:embed="rId2" cstate="print"/>
          <a:stretch>
            <a:fillRect/>
          </a:stretch>
        </p:blipFill>
        <p:spPr>
          <a:xfrm>
            <a:off x="0" y="0"/>
            <a:ext cx="2075907" cy="344165"/>
          </a:xfrm>
          <a:prstGeom prst="rect">
            <a:avLst/>
          </a:prstGeom>
        </p:spPr>
      </p:pic>
      <p:pic>
        <p:nvPicPr>
          <p:cNvPr id="4" name="object 4"/>
          <p:cNvPicPr/>
          <p:nvPr/>
        </p:nvPicPr>
        <p:blipFill>
          <a:blip r:embed="rId3" cstate="print"/>
          <a:stretch>
            <a:fillRect/>
          </a:stretch>
        </p:blipFill>
        <p:spPr>
          <a:xfrm>
            <a:off x="14844718" y="7649648"/>
            <a:ext cx="3443281" cy="2637350"/>
          </a:xfrm>
          <a:prstGeom prst="rect">
            <a:avLst/>
          </a:prstGeom>
        </p:spPr>
      </p:pic>
      <p:pic>
        <p:nvPicPr>
          <p:cNvPr id="5" name="Picture 4" descr="Home page.png"/>
          <p:cNvPicPr>
            <a:picLocks noChangeAspect="1"/>
          </p:cNvPicPr>
          <p:nvPr/>
        </p:nvPicPr>
        <p:blipFill>
          <a:blip r:embed="rId4"/>
          <a:stretch>
            <a:fillRect/>
          </a:stretch>
        </p:blipFill>
        <p:spPr>
          <a:xfrm>
            <a:off x="2362200" y="2400300"/>
            <a:ext cx="12866668" cy="5923810"/>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grpSp>
        <p:nvGrpSpPr>
          <p:cNvPr id="6" name="object 3"/>
          <p:cNvGrpSpPr/>
          <p:nvPr/>
        </p:nvGrpSpPr>
        <p:grpSpPr>
          <a:xfrm rot="5400000">
            <a:off x="14934882" y="-761683"/>
            <a:ext cx="2591435" cy="4114802"/>
            <a:chOff x="0" y="0"/>
            <a:chExt cx="3010535" cy="4458970"/>
          </a:xfrm>
        </p:grpSpPr>
        <p:pic>
          <p:nvPicPr>
            <p:cNvPr id="7" name="object 4"/>
            <p:cNvPicPr/>
            <p:nvPr/>
          </p:nvPicPr>
          <p:blipFill>
            <a:blip r:embed="rId2" cstate="print"/>
            <a:stretch>
              <a:fillRect/>
            </a:stretch>
          </p:blipFill>
          <p:spPr>
            <a:xfrm>
              <a:off x="0" y="0"/>
              <a:ext cx="2075907" cy="344165"/>
            </a:xfrm>
            <a:prstGeom prst="rect">
              <a:avLst/>
            </a:prstGeom>
          </p:spPr>
        </p:pic>
        <p:pic>
          <p:nvPicPr>
            <p:cNvPr id="8" name="object 5"/>
            <p:cNvPicPr/>
            <p:nvPr/>
          </p:nvPicPr>
          <p:blipFill>
            <a:blip r:embed="rId5" cstate="print"/>
            <a:stretch>
              <a:fillRect/>
            </a:stretch>
          </p:blipFill>
          <p:spPr>
            <a:xfrm>
              <a:off x="0" y="0"/>
              <a:ext cx="3009931" cy="4458965"/>
            </a:xfrm>
            <a:prstGeom prst="rect">
              <a:avLst/>
            </a:prstGeom>
          </p:spPr>
        </p:pic>
      </p:grpSp>
    </p:spTree>
    <p:extLst>
      <p:ext uri="{BB962C8B-B14F-4D97-AF65-F5344CB8AC3E}">
        <p14:creationId xmlns:p14="http://schemas.microsoft.com/office/powerpoint/2010/main" val="28142191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831632" y="172082"/>
            <a:ext cx="10025911" cy="1274708"/>
          </a:xfrm>
          <a:prstGeom prst="rect">
            <a:avLst/>
          </a:prstGeom>
        </p:spPr>
        <p:txBody>
          <a:bodyPr vert="horz" wrap="square" lIns="0" tIns="12700" rIns="0" bIns="0" rtlCol="0">
            <a:spAutoFit/>
          </a:bodyPr>
          <a:lstStyle/>
          <a:p>
            <a:pPr marL="12700">
              <a:lnSpc>
                <a:spcPct val="100000"/>
              </a:lnSpc>
              <a:spcBef>
                <a:spcPts val="100"/>
              </a:spcBef>
            </a:pPr>
            <a:r>
              <a:rPr sz="8200" spc="-405" dirty="0"/>
              <a:t> </a:t>
            </a:r>
            <a:r>
              <a:rPr lang="en-US" sz="8200" spc="-405" dirty="0"/>
              <a:t>Searches Bus List </a:t>
            </a:r>
            <a:endParaRPr sz="8200" dirty="0"/>
          </a:p>
        </p:txBody>
      </p:sp>
      <p:pic>
        <p:nvPicPr>
          <p:cNvPr id="3" name="object 3"/>
          <p:cNvPicPr/>
          <p:nvPr/>
        </p:nvPicPr>
        <p:blipFill>
          <a:blip r:embed="rId2" cstate="print"/>
          <a:stretch>
            <a:fillRect/>
          </a:stretch>
        </p:blipFill>
        <p:spPr>
          <a:xfrm>
            <a:off x="0" y="0"/>
            <a:ext cx="2075907" cy="344165"/>
          </a:xfrm>
          <a:prstGeom prst="rect">
            <a:avLst/>
          </a:prstGeom>
        </p:spPr>
      </p:pic>
      <p:pic>
        <p:nvPicPr>
          <p:cNvPr id="4" name="object 4"/>
          <p:cNvPicPr/>
          <p:nvPr/>
        </p:nvPicPr>
        <p:blipFill>
          <a:blip r:embed="rId3" cstate="print"/>
          <a:stretch>
            <a:fillRect/>
          </a:stretch>
        </p:blipFill>
        <p:spPr>
          <a:xfrm>
            <a:off x="14844718" y="7649648"/>
            <a:ext cx="3443281" cy="2637350"/>
          </a:xfrm>
          <a:prstGeom prst="rect">
            <a:avLst/>
          </a:prstGeom>
        </p:spPr>
      </p:pic>
      <p:grpSp>
        <p:nvGrpSpPr>
          <p:cNvPr id="6" name="object 3"/>
          <p:cNvGrpSpPr/>
          <p:nvPr/>
        </p:nvGrpSpPr>
        <p:grpSpPr>
          <a:xfrm>
            <a:off x="0" y="-7215"/>
            <a:ext cx="2591435" cy="4114802"/>
            <a:chOff x="0" y="0"/>
            <a:chExt cx="3010535" cy="4458970"/>
          </a:xfrm>
        </p:grpSpPr>
        <p:pic>
          <p:nvPicPr>
            <p:cNvPr id="7" name="object 4"/>
            <p:cNvPicPr/>
            <p:nvPr/>
          </p:nvPicPr>
          <p:blipFill>
            <a:blip r:embed="rId2" cstate="print"/>
            <a:stretch>
              <a:fillRect/>
            </a:stretch>
          </p:blipFill>
          <p:spPr>
            <a:xfrm>
              <a:off x="0" y="0"/>
              <a:ext cx="2075907" cy="344165"/>
            </a:xfrm>
            <a:prstGeom prst="rect">
              <a:avLst/>
            </a:prstGeom>
          </p:spPr>
        </p:pic>
        <p:pic>
          <p:nvPicPr>
            <p:cNvPr id="8" name="object 5"/>
            <p:cNvPicPr/>
            <p:nvPr/>
          </p:nvPicPr>
          <p:blipFill>
            <a:blip r:embed="rId4" cstate="print"/>
            <a:stretch>
              <a:fillRect/>
            </a:stretch>
          </p:blipFill>
          <p:spPr>
            <a:xfrm>
              <a:off x="0" y="0"/>
              <a:ext cx="3009931" cy="4458965"/>
            </a:xfrm>
            <a:prstGeom prst="rect">
              <a:avLst/>
            </a:prstGeom>
          </p:spPr>
        </p:pic>
      </p:grpSp>
      <p:pic>
        <p:nvPicPr>
          <p:cNvPr id="10" name="Picture 9">
            <a:extLst>
              <a:ext uri="{FF2B5EF4-FFF2-40B4-BE49-F238E27FC236}">
                <a16:creationId xmlns:a16="http://schemas.microsoft.com/office/drawing/2014/main" id="{3D353228-D7F2-1EEB-D156-55A75920C2A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55368" y="2181595"/>
            <a:ext cx="12866667" cy="5923809"/>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28947046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59133" y="0"/>
            <a:ext cx="11114070" cy="1274708"/>
          </a:xfrm>
          <a:prstGeom prst="rect">
            <a:avLst/>
          </a:prstGeom>
        </p:spPr>
        <p:txBody>
          <a:bodyPr vert="horz" wrap="square" lIns="0" tIns="12700" rIns="0" bIns="0" rtlCol="0">
            <a:spAutoFit/>
          </a:bodyPr>
          <a:lstStyle/>
          <a:p>
            <a:pPr marL="12700">
              <a:lnSpc>
                <a:spcPct val="100000"/>
              </a:lnSpc>
              <a:spcBef>
                <a:spcPts val="100"/>
              </a:spcBef>
            </a:pPr>
            <a:r>
              <a:rPr lang="en-US" sz="8200" spc="140" dirty="0"/>
              <a:t>Ticket Buy Process </a:t>
            </a:r>
            <a:r>
              <a:rPr sz="8200" spc="114" dirty="0"/>
              <a:t>Page</a:t>
            </a:r>
            <a:endParaRPr sz="8200" dirty="0"/>
          </a:p>
        </p:txBody>
      </p:sp>
      <p:pic>
        <p:nvPicPr>
          <p:cNvPr id="3" name="object 3"/>
          <p:cNvPicPr/>
          <p:nvPr/>
        </p:nvPicPr>
        <p:blipFill>
          <a:blip r:embed="rId2" cstate="print"/>
          <a:stretch>
            <a:fillRect/>
          </a:stretch>
        </p:blipFill>
        <p:spPr>
          <a:xfrm>
            <a:off x="0" y="0"/>
            <a:ext cx="2075907" cy="344165"/>
          </a:xfrm>
          <a:prstGeom prst="rect">
            <a:avLst/>
          </a:prstGeom>
        </p:spPr>
      </p:pic>
      <p:pic>
        <p:nvPicPr>
          <p:cNvPr id="4" name="object 4"/>
          <p:cNvPicPr/>
          <p:nvPr/>
        </p:nvPicPr>
        <p:blipFill>
          <a:blip r:embed="rId3" cstate="print"/>
          <a:stretch>
            <a:fillRect/>
          </a:stretch>
        </p:blipFill>
        <p:spPr>
          <a:xfrm rot="16200000">
            <a:off x="15224384" y="402966"/>
            <a:ext cx="3443281" cy="2637350"/>
          </a:xfrm>
          <a:prstGeom prst="rect">
            <a:avLst/>
          </a:prstGeom>
        </p:spPr>
      </p:pic>
      <p:grpSp>
        <p:nvGrpSpPr>
          <p:cNvPr id="6" name="object 3"/>
          <p:cNvGrpSpPr/>
          <p:nvPr/>
        </p:nvGrpSpPr>
        <p:grpSpPr>
          <a:xfrm rot="16200000">
            <a:off x="761685" y="7087851"/>
            <a:ext cx="2591435" cy="4114802"/>
            <a:chOff x="0" y="0"/>
            <a:chExt cx="3010535" cy="4458970"/>
          </a:xfrm>
        </p:grpSpPr>
        <p:pic>
          <p:nvPicPr>
            <p:cNvPr id="7" name="object 4"/>
            <p:cNvPicPr/>
            <p:nvPr/>
          </p:nvPicPr>
          <p:blipFill>
            <a:blip r:embed="rId2" cstate="print"/>
            <a:stretch>
              <a:fillRect/>
            </a:stretch>
          </p:blipFill>
          <p:spPr>
            <a:xfrm>
              <a:off x="0" y="0"/>
              <a:ext cx="2075907" cy="344165"/>
            </a:xfrm>
            <a:prstGeom prst="rect">
              <a:avLst/>
            </a:prstGeom>
          </p:spPr>
        </p:pic>
        <p:pic>
          <p:nvPicPr>
            <p:cNvPr id="8" name="object 5"/>
            <p:cNvPicPr/>
            <p:nvPr/>
          </p:nvPicPr>
          <p:blipFill>
            <a:blip r:embed="rId4" cstate="print"/>
            <a:stretch>
              <a:fillRect/>
            </a:stretch>
          </p:blipFill>
          <p:spPr>
            <a:xfrm>
              <a:off x="0" y="0"/>
              <a:ext cx="3009931" cy="4458965"/>
            </a:xfrm>
            <a:prstGeom prst="rect">
              <a:avLst/>
            </a:prstGeom>
          </p:spPr>
        </p:pic>
      </p:grpSp>
      <p:pic>
        <p:nvPicPr>
          <p:cNvPr id="10" name="Picture 9">
            <a:extLst>
              <a:ext uri="{FF2B5EF4-FFF2-40B4-BE49-F238E27FC236}">
                <a16:creationId xmlns:a16="http://schemas.microsoft.com/office/drawing/2014/main" id="{EEC9E342-9A54-175F-97F8-3B240DD68E8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29714" y="2110166"/>
            <a:ext cx="12828571" cy="6066667"/>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15541997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812190" y="178648"/>
            <a:ext cx="11341083" cy="1274708"/>
          </a:xfrm>
          <a:prstGeom prst="rect">
            <a:avLst/>
          </a:prstGeom>
        </p:spPr>
        <p:txBody>
          <a:bodyPr vert="horz" wrap="square" lIns="0" tIns="12700" rIns="0" bIns="0" rtlCol="0">
            <a:spAutoFit/>
          </a:bodyPr>
          <a:lstStyle/>
          <a:p>
            <a:pPr marL="12700">
              <a:lnSpc>
                <a:spcPct val="100000"/>
              </a:lnSpc>
              <a:spcBef>
                <a:spcPts val="100"/>
              </a:spcBef>
            </a:pPr>
            <a:r>
              <a:rPr lang="en-US" sz="8200" spc="140" dirty="0"/>
              <a:t>Ticket Confirmation</a:t>
            </a:r>
            <a:r>
              <a:rPr sz="8200" spc="-405" dirty="0"/>
              <a:t> </a:t>
            </a:r>
            <a:r>
              <a:rPr sz="8200" spc="114" dirty="0"/>
              <a:t>Page</a:t>
            </a:r>
            <a:endParaRPr sz="8200" dirty="0"/>
          </a:p>
        </p:txBody>
      </p:sp>
      <p:pic>
        <p:nvPicPr>
          <p:cNvPr id="3" name="object 3"/>
          <p:cNvPicPr/>
          <p:nvPr/>
        </p:nvPicPr>
        <p:blipFill>
          <a:blip r:embed="rId2" cstate="print"/>
          <a:stretch>
            <a:fillRect/>
          </a:stretch>
        </p:blipFill>
        <p:spPr>
          <a:xfrm>
            <a:off x="0" y="0"/>
            <a:ext cx="2075907" cy="344165"/>
          </a:xfrm>
          <a:prstGeom prst="rect">
            <a:avLst/>
          </a:prstGeom>
        </p:spPr>
      </p:pic>
      <p:pic>
        <p:nvPicPr>
          <p:cNvPr id="4" name="object 4"/>
          <p:cNvPicPr/>
          <p:nvPr/>
        </p:nvPicPr>
        <p:blipFill>
          <a:blip r:embed="rId3" cstate="print"/>
          <a:stretch>
            <a:fillRect/>
          </a:stretch>
        </p:blipFill>
        <p:spPr>
          <a:xfrm>
            <a:off x="14844718" y="7649648"/>
            <a:ext cx="3443281" cy="2637350"/>
          </a:xfrm>
          <a:prstGeom prst="rect">
            <a:avLst/>
          </a:prstGeom>
        </p:spPr>
      </p:pic>
      <p:grpSp>
        <p:nvGrpSpPr>
          <p:cNvPr id="6" name="object 3"/>
          <p:cNvGrpSpPr/>
          <p:nvPr/>
        </p:nvGrpSpPr>
        <p:grpSpPr>
          <a:xfrm rot="5400000">
            <a:off x="14934882" y="-761683"/>
            <a:ext cx="2591435" cy="4114802"/>
            <a:chOff x="0" y="0"/>
            <a:chExt cx="3010535" cy="4458970"/>
          </a:xfrm>
        </p:grpSpPr>
        <p:pic>
          <p:nvPicPr>
            <p:cNvPr id="7" name="object 4"/>
            <p:cNvPicPr/>
            <p:nvPr/>
          </p:nvPicPr>
          <p:blipFill>
            <a:blip r:embed="rId2" cstate="print"/>
            <a:stretch>
              <a:fillRect/>
            </a:stretch>
          </p:blipFill>
          <p:spPr>
            <a:xfrm>
              <a:off x="0" y="0"/>
              <a:ext cx="2075907" cy="344165"/>
            </a:xfrm>
            <a:prstGeom prst="rect">
              <a:avLst/>
            </a:prstGeom>
          </p:spPr>
        </p:pic>
        <p:pic>
          <p:nvPicPr>
            <p:cNvPr id="8" name="object 5"/>
            <p:cNvPicPr/>
            <p:nvPr/>
          </p:nvPicPr>
          <p:blipFill>
            <a:blip r:embed="rId4" cstate="print"/>
            <a:stretch>
              <a:fillRect/>
            </a:stretch>
          </p:blipFill>
          <p:spPr>
            <a:xfrm>
              <a:off x="0" y="0"/>
              <a:ext cx="3009931" cy="4458965"/>
            </a:xfrm>
            <a:prstGeom prst="rect">
              <a:avLst/>
            </a:prstGeom>
          </p:spPr>
        </p:pic>
      </p:grpSp>
      <p:pic>
        <p:nvPicPr>
          <p:cNvPr id="10" name="Picture 9">
            <a:extLst>
              <a:ext uri="{FF2B5EF4-FFF2-40B4-BE49-F238E27FC236}">
                <a16:creationId xmlns:a16="http://schemas.microsoft.com/office/drawing/2014/main" id="{449343FD-588D-DA1D-AA75-6C5783CFBEC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75907" y="2562547"/>
            <a:ext cx="12923809" cy="5161905"/>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726800" y="0"/>
            <a:ext cx="4834890" cy="1275715"/>
          </a:xfrm>
          <a:prstGeom prst="rect">
            <a:avLst/>
          </a:prstGeom>
        </p:spPr>
        <p:txBody>
          <a:bodyPr vert="horz" wrap="square" lIns="0" tIns="12700" rIns="0" bIns="0" rtlCol="0">
            <a:spAutoFit/>
          </a:bodyPr>
          <a:lstStyle/>
          <a:p>
            <a:pPr marL="12700">
              <a:lnSpc>
                <a:spcPct val="100000"/>
              </a:lnSpc>
              <a:spcBef>
                <a:spcPts val="100"/>
              </a:spcBef>
            </a:pPr>
            <a:r>
              <a:rPr lang="en-US" sz="8200" spc="-40" dirty="0"/>
              <a:t>M</a:t>
            </a:r>
            <a:r>
              <a:rPr lang="en-US" sz="8200" spc="480" dirty="0"/>
              <a:t>y</a:t>
            </a:r>
            <a:r>
              <a:rPr lang="en-US" sz="8200" dirty="0"/>
              <a:t>	</a:t>
            </a:r>
            <a:r>
              <a:rPr lang="en-US" sz="8200" spc="1000" dirty="0"/>
              <a:t>T</a:t>
            </a:r>
            <a:r>
              <a:rPr lang="en-US" sz="8200" spc="465" dirty="0"/>
              <a:t>i</a:t>
            </a:r>
            <a:r>
              <a:rPr lang="en-US" sz="8200" spc="220" dirty="0"/>
              <a:t>c</a:t>
            </a:r>
            <a:r>
              <a:rPr lang="en-US" sz="8200" spc="725" dirty="0"/>
              <a:t>k</a:t>
            </a:r>
            <a:r>
              <a:rPr lang="en-US" sz="8200" spc="-225" dirty="0"/>
              <a:t>e</a:t>
            </a:r>
            <a:r>
              <a:rPr lang="en-US" sz="8200" spc="85" dirty="0"/>
              <a:t>t</a:t>
            </a:r>
            <a:endParaRPr sz="8200"/>
          </a:p>
        </p:txBody>
      </p:sp>
      <p:pic>
        <p:nvPicPr>
          <p:cNvPr id="3" name="object 3"/>
          <p:cNvPicPr/>
          <p:nvPr/>
        </p:nvPicPr>
        <p:blipFill>
          <a:blip r:embed="rId2" cstate="print"/>
          <a:stretch>
            <a:fillRect/>
          </a:stretch>
        </p:blipFill>
        <p:spPr>
          <a:xfrm>
            <a:off x="0" y="0"/>
            <a:ext cx="2075907" cy="344165"/>
          </a:xfrm>
          <a:prstGeom prst="rect">
            <a:avLst/>
          </a:prstGeom>
        </p:spPr>
      </p:pic>
      <p:pic>
        <p:nvPicPr>
          <p:cNvPr id="4" name="object 4"/>
          <p:cNvPicPr/>
          <p:nvPr/>
        </p:nvPicPr>
        <p:blipFill>
          <a:blip r:embed="rId3" cstate="print"/>
          <a:stretch>
            <a:fillRect/>
          </a:stretch>
        </p:blipFill>
        <p:spPr>
          <a:xfrm>
            <a:off x="14844718" y="7649648"/>
            <a:ext cx="3443281" cy="2637350"/>
          </a:xfrm>
          <a:prstGeom prst="rect">
            <a:avLst/>
          </a:prstGeom>
        </p:spPr>
      </p:pic>
      <p:grpSp>
        <p:nvGrpSpPr>
          <p:cNvPr id="5" name="object 3"/>
          <p:cNvGrpSpPr/>
          <p:nvPr/>
        </p:nvGrpSpPr>
        <p:grpSpPr>
          <a:xfrm>
            <a:off x="0" y="0"/>
            <a:ext cx="3010535" cy="4458970"/>
            <a:chOff x="0" y="0"/>
            <a:chExt cx="3010535" cy="4458970"/>
          </a:xfrm>
        </p:grpSpPr>
        <p:pic>
          <p:nvPicPr>
            <p:cNvPr id="6" name="object 4"/>
            <p:cNvPicPr/>
            <p:nvPr/>
          </p:nvPicPr>
          <p:blipFill>
            <a:blip r:embed="rId2" cstate="print"/>
            <a:stretch>
              <a:fillRect/>
            </a:stretch>
          </p:blipFill>
          <p:spPr>
            <a:xfrm>
              <a:off x="0" y="0"/>
              <a:ext cx="2075907" cy="344165"/>
            </a:xfrm>
            <a:prstGeom prst="rect">
              <a:avLst/>
            </a:prstGeom>
          </p:spPr>
        </p:pic>
        <p:pic>
          <p:nvPicPr>
            <p:cNvPr id="7" name="object 5"/>
            <p:cNvPicPr/>
            <p:nvPr/>
          </p:nvPicPr>
          <p:blipFill>
            <a:blip r:embed="rId4" cstate="print"/>
            <a:stretch>
              <a:fillRect/>
            </a:stretch>
          </p:blipFill>
          <p:spPr>
            <a:xfrm>
              <a:off x="0" y="0"/>
              <a:ext cx="3009931" cy="4458965"/>
            </a:xfrm>
            <a:prstGeom prst="rect">
              <a:avLst/>
            </a:prstGeom>
          </p:spPr>
        </p:pic>
      </p:grpSp>
      <p:pic>
        <p:nvPicPr>
          <p:cNvPr id="8" name="Picture 7" descr="myticket.png"/>
          <p:cNvPicPr>
            <a:picLocks noChangeAspect="1"/>
          </p:cNvPicPr>
          <p:nvPr/>
        </p:nvPicPr>
        <p:blipFill>
          <a:blip r:embed="rId5"/>
          <a:stretch>
            <a:fillRect/>
          </a:stretch>
        </p:blipFill>
        <p:spPr>
          <a:xfrm>
            <a:off x="3276600" y="2476500"/>
            <a:ext cx="12857144" cy="5885715"/>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10013904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726800" y="0"/>
            <a:ext cx="6809688" cy="1274708"/>
          </a:xfrm>
          <a:prstGeom prst="rect">
            <a:avLst/>
          </a:prstGeom>
        </p:spPr>
        <p:txBody>
          <a:bodyPr vert="horz" wrap="square" lIns="0" tIns="12700" rIns="0" bIns="0" rtlCol="0">
            <a:spAutoFit/>
          </a:bodyPr>
          <a:lstStyle/>
          <a:p>
            <a:pPr marL="12700">
              <a:lnSpc>
                <a:spcPct val="100000"/>
              </a:lnSpc>
              <a:spcBef>
                <a:spcPts val="100"/>
              </a:spcBef>
            </a:pPr>
            <a:r>
              <a:rPr lang="en-US" sz="8200" spc="1000" dirty="0"/>
              <a:t>T</a:t>
            </a:r>
            <a:r>
              <a:rPr lang="en-US" sz="8200" spc="465" dirty="0"/>
              <a:t>i</a:t>
            </a:r>
            <a:r>
              <a:rPr lang="en-US" sz="8200" spc="220" dirty="0"/>
              <a:t>c</a:t>
            </a:r>
            <a:r>
              <a:rPr lang="en-US" sz="8200" spc="725" dirty="0"/>
              <a:t>k</a:t>
            </a:r>
            <a:r>
              <a:rPr lang="en-US" sz="8200" spc="-225" dirty="0"/>
              <a:t>e</a:t>
            </a:r>
            <a:r>
              <a:rPr lang="en-US" sz="8200" spc="85" dirty="0"/>
              <a:t>t Details</a:t>
            </a:r>
            <a:endParaRPr sz="8200" dirty="0"/>
          </a:p>
        </p:txBody>
      </p:sp>
      <p:pic>
        <p:nvPicPr>
          <p:cNvPr id="3" name="object 3"/>
          <p:cNvPicPr/>
          <p:nvPr/>
        </p:nvPicPr>
        <p:blipFill>
          <a:blip r:embed="rId2" cstate="print"/>
          <a:stretch>
            <a:fillRect/>
          </a:stretch>
        </p:blipFill>
        <p:spPr>
          <a:xfrm>
            <a:off x="0" y="0"/>
            <a:ext cx="2075907" cy="344165"/>
          </a:xfrm>
          <a:prstGeom prst="rect">
            <a:avLst/>
          </a:prstGeom>
        </p:spPr>
      </p:pic>
      <p:pic>
        <p:nvPicPr>
          <p:cNvPr id="4" name="object 4"/>
          <p:cNvPicPr/>
          <p:nvPr/>
        </p:nvPicPr>
        <p:blipFill>
          <a:blip r:embed="rId3" cstate="print"/>
          <a:stretch>
            <a:fillRect/>
          </a:stretch>
        </p:blipFill>
        <p:spPr>
          <a:xfrm>
            <a:off x="14844718" y="7649648"/>
            <a:ext cx="3443281" cy="2637350"/>
          </a:xfrm>
          <a:prstGeom prst="rect">
            <a:avLst/>
          </a:prstGeom>
        </p:spPr>
      </p:pic>
      <p:grpSp>
        <p:nvGrpSpPr>
          <p:cNvPr id="5" name="object 3"/>
          <p:cNvGrpSpPr/>
          <p:nvPr/>
        </p:nvGrpSpPr>
        <p:grpSpPr>
          <a:xfrm>
            <a:off x="0" y="0"/>
            <a:ext cx="3010535" cy="4458970"/>
            <a:chOff x="0" y="0"/>
            <a:chExt cx="3010535" cy="4458970"/>
          </a:xfrm>
        </p:grpSpPr>
        <p:pic>
          <p:nvPicPr>
            <p:cNvPr id="6" name="object 4"/>
            <p:cNvPicPr/>
            <p:nvPr/>
          </p:nvPicPr>
          <p:blipFill>
            <a:blip r:embed="rId2" cstate="print"/>
            <a:stretch>
              <a:fillRect/>
            </a:stretch>
          </p:blipFill>
          <p:spPr>
            <a:xfrm>
              <a:off x="0" y="0"/>
              <a:ext cx="2075907" cy="344165"/>
            </a:xfrm>
            <a:prstGeom prst="rect">
              <a:avLst/>
            </a:prstGeom>
          </p:spPr>
        </p:pic>
        <p:pic>
          <p:nvPicPr>
            <p:cNvPr id="7" name="object 5"/>
            <p:cNvPicPr/>
            <p:nvPr/>
          </p:nvPicPr>
          <p:blipFill>
            <a:blip r:embed="rId4" cstate="print"/>
            <a:stretch>
              <a:fillRect/>
            </a:stretch>
          </p:blipFill>
          <p:spPr>
            <a:xfrm>
              <a:off x="0" y="0"/>
              <a:ext cx="3009931" cy="4458965"/>
            </a:xfrm>
            <a:prstGeom prst="rect">
              <a:avLst/>
            </a:prstGeom>
          </p:spPr>
        </p:pic>
      </p:grpSp>
      <p:pic>
        <p:nvPicPr>
          <p:cNvPr id="10" name="Picture 9">
            <a:extLst>
              <a:ext uri="{FF2B5EF4-FFF2-40B4-BE49-F238E27FC236}">
                <a16:creationId xmlns:a16="http://schemas.microsoft.com/office/drawing/2014/main" id="{CC22C4DE-9B1E-218B-9910-609DF5773C2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99384" y="2092842"/>
            <a:ext cx="12673408" cy="6101315"/>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35019566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726800" y="0"/>
            <a:ext cx="8117918" cy="1274708"/>
          </a:xfrm>
          <a:prstGeom prst="rect">
            <a:avLst/>
          </a:prstGeom>
        </p:spPr>
        <p:txBody>
          <a:bodyPr vert="horz" wrap="square" lIns="0" tIns="12700" rIns="0" bIns="0" rtlCol="0">
            <a:spAutoFit/>
          </a:bodyPr>
          <a:lstStyle/>
          <a:p>
            <a:pPr marL="12700">
              <a:lnSpc>
                <a:spcPct val="100000"/>
              </a:lnSpc>
              <a:spcBef>
                <a:spcPts val="100"/>
              </a:spcBef>
            </a:pPr>
            <a:r>
              <a:rPr lang="en-US" sz="8200" spc="1000" dirty="0"/>
              <a:t>T</a:t>
            </a:r>
            <a:r>
              <a:rPr lang="en-US" sz="8200" spc="465" dirty="0"/>
              <a:t>i</a:t>
            </a:r>
            <a:r>
              <a:rPr lang="en-US" sz="8200" spc="220" dirty="0"/>
              <a:t>c</a:t>
            </a:r>
            <a:r>
              <a:rPr lang="en-US" sz="8200" spc="725" dirty="0"/>
              <a:t>k</a:t>
            </a:r>
            <a:r>
              <a:rPr lang="en-US" sz="8200" spc="-225" dirty="0"/>
              <a:t>e</a:t>
            </a:r>
            <a:r>
              <a:rPr lang="en-US" sz="8200" spc="85" dirty="0"/>
              <a:t>t Cancelling</a:t>
            </a:r>
            <a:endParaRPr sz="8200" dirty="0"/>
          </a:p>
        </p:txBody>
      </p:sp>
      <p:pic>
        <p:nvPicPr>
          <p:cNvPr id="3" name="object 3"/>
          <p:cNvPicPr/>
          <p:nvPr/>
        </p:nvPicPr>
        <p:blipFill>
          <a:blip r:embed="rId2" cstate="print"/>
          <a:stretch>
            <a:fillRect/>
          </a:stretch>
        </p:blipFill>
        <p:spPr>
          <a:xfrm>
            <a:off x="0" y="0"/>
            <a:ext cx="2075907" cy="344165"/>
          </a:xfrm>
          <a:prstGeom prst="rect">
            <a:avLst/>
          </a:prstGeom>
        </p:spPr>
      </p:pic>
      <p:pic>
        <p:nvPicPr>
          <p:cNvPr id="4" name="object 4"/>
          <p:cNvPicPr/>
          <p:nvPr/>
        </p:nvPicPr>
        <p:blipFill>
          <a:blip r:embed="rId3" cstate="print"/>
          <a:stretch>
            <a:fillRect/>
          </a:stretch>
        </p:blipFill>
        <p:spPr>
          <a:xfrm>
            <a:off x="14844718" y="7649648"/>
            <a:ext cx="3443281" cy="2637350"/>
          </a:xfrm>
          <a:prstGeom prst="rect">
            <a:avLst/>
          </a:prstGeom>
        </p:spPr>
      </p:pic>
      <p:grpSp>
        <p:nvGrpSpPr>
          <p:cNvPr id="5" name="object 3"/>
          <p:cNvGrpSpPr/>
          <p:nvPr/>
        </p:nvGrpSpPr>
        <p:grpSpPr>
          <a:xfrm>
            <a:off x="0" y="0"/>
            <a:ext cx="3010535" cy="4458970"/>
            <a:chOff x="0" y="0"/>
            <a:chExt cx="3010535" cy="4458970"/>
          </a:xfrm>
        </p:grpSpPr>
        <p:pic>
          <p:nvPicPr>
            <p:cNvPr id="6" name="object 4"/>
            <p:cNvPicPr/>
            <p:nvPr/>
          </p:nvPicPr>
          <p:blipFill>
            <a:blip r:embed="rId2" cstate="print"/>
            <a:stretch>
              <a:fillRect/>
            </a:stretch>
          </p:blipFill>
          <p:spPr>
            <a:xfrm>
              <a:off x="0" y="0"/>
              <a:ext cx="2075907" cy="344165"/>
            </a:xfrm>
            <a:prstGeom prst="rect">
              <a:avLst/>
            </a:prstGeom>
          </p:spPr>
        </p:pic>
        <p:pic>
          <p:nvPicPr>
            <p:cNvPr id="7" name="object 5"/>
            <p:cNvPicPr/>
            <p:nvPr/>
          </p:nvPicPr>
          <p:blipFill>
            <a:blip r:embed="rId4" cstate="print"/>
            <a:stretch>
              <a:fillRect/>
            </a:stretch>
          </p:blipFill>
          <p:spPr>
            <a:xfrm>
              <a:off x="0" y="0"/>
              <a:ext cx="3009931" cy="4458965"/>
            </a:xfrm>
            <a:prstGeom prst="rect">
              <a:avLst/>
            </a:prstGeom>
          </p:spPr>
        </p:pic>
      </p:grpSp>
      <p:pic>
        <p:nvPicPr>
          <p:cNvPr id="10" name="Picture 9">
            <a:extLst>
              <a:ext uri="{FF2B5EF4-FFF2-40B4-BE49-F238E27FC236}">
                <a16:creationId xmlns:a16="http://schemas.microsoft.com/office/drawing/2014/main" id="{92EF3C8D-D4AC-321C-6E44-B0F2AEEC9BB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75882" y="2335188"/>
            <a:ext cx="12790476" cy="6171429"/>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4851068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762221" y="0"/>
            <a:ext cx="5048780" cy="1274708"/>
          </a:xfrm>
          <a:prstGeom prst="rect">
            <a:avLst/>
          </a:prstGeom>
        </p:spPr>
        <p:txBody>
          <a:bodyPr vert="horz" wrap="square" lIns="0" tIns="12700" rIns="0" bIns="0" rtlCol="0">
            <a:spAutoFit/>
          </a:bodyPr>
          <a:lstStyle/>
          <a:p>
            <a:pPr marL="12700">
              <a:lnSpc>
                <a:spcPct val="100000"/>
              </a:lnSpc>
              <a:spcBef>
                <a:spcPts val="100"/>
              </a:spcBef>
              <a:tabLst>
                <a:tab pos="1864360" algn="l"/>
              </a:tabLst>
            </a:pPr>
            <a:r>
              <a:rPr lang="en-US" sz="8200" spc="220" dirty="0"/>
              <a:t>My</a:t>
            </a:r>
            <a:r>
              <a:rPr lang="en-US" sz="8200" spc="-395" dirty="0"/>
              <a:t> </a:t>
            </a:r>
            <a:r>
              <a:rPr lang="en-US" sz="8200" spc="335" dirty="0"/>
              <a:t>Profile</a:t>
            </a:r>
            <a:endParaRPr sz="8200"/>
          </a:p>
        </p:txBody>
      </p:sp>
      <p:pic>
        <p:nvPicPr>
          <p:cNvPr id="3" name="object 3"/>
          <p:cNvPicPr/>
          <p:nvPr/>
        </p:nvPicPr>
        <p:blipFill>
          <a:blip r:embed="rId2" cstate="print"/>
          <a:stretch>
            <a:fillRect/>
          </a:stretch>
        </p:blipFill>
        <p:spPr>
          <a:xfrm>
            <a:off x="0" y="0"/>
            <a:ext cx="2075907" cy="344165"/>
          </a:xfrm>
          <a:prstGeom prst="rect">
            <a:avLst/>
          </a:prstGeom>
        </p:spPr>
      </p:pic>
      <p:pic>
        <p:nvPicPr>
          <p:cNvPr id="4" name="object 4"/>
          <p:cNvPicPr/>
          <p:nvPr/>
        </p:nvPicPr>
        <p:blipFill>
          <a:blip r:embed="rId3" cstate="print"/>
          <a:stretch>
            <a:fillRect/>
          </a:stretch>
        </p:blipFill>
        <p:spPr>
          <a:xfrm rot="16200000">
            <a:off x="15247685" y="402966"/>
            <a:ext cx="3443281" cy="2637350"/>
          </a:xfrm>
          <a:prstGeom prst="rect">
            <a:avLst/>
          </a:prstGeom>
        </p:spPr>
      </p:pic>
      <p:grpSp>
        <p:nvGrpSpPr>
          <p:cNvPr id="5" name="object 3"/>
          <p:cNvGrpSpPr/>
          <p:nvPr/>
        </p:nvGrpSpPr>
        <p:grpSpPr>
          <a:xfrm rot="16200000">
            <a:off x="724218" y="6552248"/>
            <a:ext cx="3010535" cy="4458970"/>
            <a:chOff x="0" y="0"/>
            <a:chExt cx="3010535" cy="4458970"/>
          </a:xfrm>
        </p:grpSpPr>
        <p:pic>
          <p:nvPicPr>
            <p:cNvPr id="6" name="object 4"/>
            <p:cNvPicPr/>
            <p:nvPr/>
          </p:nvPicPr>
          <p:blipFill>
            <a:blip r:embed="rId2" cstate="print"/>
            <a:stretch>
              <a:fillRect/>
            </a:stretch>
          </p:blipFill>
          <p:spPr>
            <a:xfrm>
              <a:off x="0" y="0"/>
              <a:ext cx="2075907" cy="344165"/>
            </a:xfrm>
            <a:prstGeom prst="rect">
              <a:avLst/>
            </a:prstGeom>
          </p:spPr>
        </p:pic>
        <p:pic>
          <p:nvPicPr>
            <p:cNvPr id="7" name="object 5"/>
            <p:cNvPicPr/>
            <p:nvPr/>
          </p:nvPicPr>
          <p:blipFill>
            <a:blip r:embed="rId4" cstate="print"/>
            <a:stretch>
              <a:fillRect/>
            </a:stretch>
          </p:blipFill>
          <p:spPr>
            <a:xfrm>
              <a:off x="0" y="0"/>
              <a:ext cx="3009931" cy="4458965"/>
            </a:xfrm>
            <a:prstGeom prst="rect">
              <a:avLst/>
            </a:prstGeom>
          </p:spPr>
        </p:pic>
      </p:grpSp>
      <p:pic>
        <p:nvPicPr>
          <p:cNvPr id="8" name="Picture 7" descr="myprofile.png"/>
          <p:cNvPicPr>
            <a:picLocks noChangeAspect="1"/>
          </p:cNvPicPr>
          <p:nvPr/>
        </p:nvPicPr>
        <p:blipFill>
          <a:blip r:embed="rId5"/>
          <a:stretch>
            <a:fillRect/>
          </a:stretch>
        </p:blipFill>
        <p:spPr>
          <a:xfrm>
            <a:off x="3124200" y="2400300"/>
            <a:ext cx="12857144" cy="5323810"/>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097828" y="0"/>
            <a:ext cx="5170372" cy="1274708"/>
          </a:xfrm>
          <a:prstGeom prst="rect">
            <a:avLst/>
          </a:prstGeom>
        </p:spPr>
        <p:txBody>
          <a:bodyPr vert="horz" wrap="square" lIns="0" tIns="12700" rIns="0" bIns="0" rtlCol="0">
            <a:spAutoFit/>
          </a:bodyPr>
          <a:lstStyle/>
          <a:p>
            <a:pPr marL="12700">
              <a:lnSpc>
                <a:spcPct val="100000"/>
              </a:lnSpc>
              <a:spcBef>
                <a:spcPts val="100"/>
              </a:spcBef>
            </a:pPr>
            <a:r>
              <a:rPr lang="en-US" sz="8200" spc="-405" dirty="0"/>
              <a:t>Help Page</a:t>
            </a:r>
            <a:endParaRPr sz="8200" dirty="0"/>
          </a:p>
        </p:txBody>
      </p:sp>
      <p:pic>
        <p:nvPicPr>
          <p:cNvPr id="3" name="object 3"/>
          <p:cNvPicPr/>
          <p:nvPr/>
        </p:nvPicPr>
        <p:blipFill>
          <a:blip r:embed="rId2" cstate="print"/>
          <a:stretch>
            <a:fillRect/>
          </a:stretch>
        </p:blipFill>
        <p:spPr>
          <a:xfrm>
            <a:off x="0" y="0"/>
            <a:ext cx="2075907" cy="344165"/>
          </a:xfrm>
          <a:prstGeom prst="rect">
            <a:avLst/>
          </a:prstGeom>
        </p:spPr>
      </p:pic>
      <p:pic>
        <p:nvPicPr>
          <p:cNvPr id="4" name="object 4"/>
          <p:cNvPicPr/>
          <p:nvPr/>
        </p:nvPicPr>
        <p:blipFill>
          <a:blip r:embed="rId3" cstate="print"/>
          <a:stretch>
            <a:fillRect/>
          </a:stretch>
        </p:blipFill>
        <p:spPr>
          <a:xfrm>
            <a:off x="14844718" y="7649648"/>
            <a:ext cx="3443281" cy="2637350"/>
          </a:xfrm>
          <a:prstGeom prst="rect">
            <a:avLst/>
          </a:prstGeom>
        </p:spPr>
      </p:pic>
      <p:pic>
        <p:nvPicPr>
          <p:cNvPr id="7" name="Picture 6">
            <a:extLst>
              <a:ext uri="{FF2B5EF4-FFF2-40B4-BE49-F238E27FC236}">
                <a16:creationId xmlns:a16="http://schemas.microsoft.com/office/drawing/2014/main" id="{B765CE1E-4955-418B-D4F0-53AE2F5E845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05905" y="2176833"/>
            <a:ext cx="12876190" cy="5933333"/>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707556" y="625111"/>
            <a:ext cx="9421495" cy="1931035"/>
          </a:xfrm>
          <a:prstGeom prst="rect">
            <a:avLst/>
          </a:prstGeom>
        </p:spPr>
        <p:txBody>
          <a:bodyPr vert="horz" wrap="square" lIns="0" tIns="12700" rIns="0" bIns="0" rtlCol="0">
            <a:spAutoFit/>
          </a:bodyPr>
          <a:lstStyle/>
          <a:p>
            <a:pPr marL="12700">
              <a:lnSpc>
                <a:spcPct val="100000"/>
              </a:lnSpc>
              <a:spcBef>
                <a:spcPts val="100"/>
              </a:spcBef>
              <a:tabLst>
                <a:tab pos="7620000" algn="l"/>
              </a:tabLst>
            </a:pPr>
            <a:r>
              <a:rPr sz="12500" spc="-260" dirty="0">
                <a:latin typeface="Times New Roman"/>
                <a:cs typeface="Times New Roman"/>
              </a:rPr>
              <a:t>P</a:t>
            </a:r>
            <a:r>
              <a:rPr sz="12500" spc="254" dirty="0">
                <a:latin typeface="Times New Roman"/>
                <a:cs typeface="Times New Roman"/>
              </a:rPr>
              <a:t>r</a:t>
            </a:r>
            <a:r>
              <a:rPr sz="12500" spc="405" dirty="0">
                <a:latin typeface="Times New Roman"/>
                <a:cs typeface="Times New Roman"/>
              </a:rPr>
              <a:t>e</a:t>
            </a:r>
            <a:r>
              <a:rPr sz="12500" spc="590" dirty="0">
                <a:latin typeface="Times New Roman"/>
                <a:cs typeface="Times New Roman"/>
              </a:rPr>
              <a:t>s</a:t>
            </a:r>
            <a:r>
              <a:rPr sz="12500" spc="405" dirty="0">
                <a:latin typeface="Times New Roman"/>
                <a:cs typeface="Times New Roman"/>
              </a:rPr>
              <a:t>e</a:t>
            </a:r>
            <a:r>
              <a:rPr sz="12500" spc="275" dirty="0">
                <a:latin typeface="Times New Roman"/>
                <a:cs typeface="Times New Roman"/>
              </a:rPr>
              <a:t>n</a:t>
            </a:r>
            <a:r>
              <a:rPr sz="12500" spc="295" dirty="0">
                <a:latin typeface="Times New Roman"/>
                <a:cs typeface="Times New Roman"/>
              </a:rPr>
              <a:t>t</a:t>
            </a:r>
            <a:r>
              <a:rPr sz="12500" spc="405" dirty="0">
                <a:latin typeface="Times New Roman"/>
                <a:cs typeface="Times New Roman"/>
              </a:rPr>
              <a:t>e</a:t>
            </a:r>
            <a:r>
              <a:rPr sz="12500" dirty="0">
                <a:latin typeface="Times New Roman"/>
                <a:cs typeface="Times New Roman"/>
              </a:rPr>
              <a:t>d	</a:t>
            </a:r>
            <a:r>
              <a:rPr sz="12500" spc="-919" dirty="0">
                <a:latin typeface="Times New Roman"/>
                <a:cs typeface="Times New Roman"/>
              </a:rPr>
              <a:t>B</a:t>
            </a:r>
            <a:r>
              <a:rPr sz="12500" spc="405" dirty="0">
                <a:latin typeface="Times New Roman"/>
                <a:cs typeface="Times New Roman"/>
              </a:rPr>
              <a:t>y</a:t>
            </a:r>
            <a:endParaRPr sz="12500">
              <a:latin typeface="Times New Roman"/>
              <a:cs typeface="Times New Roman"/>
            </a:endParaRPr>
          </a:p>
        </p:txBody>
      </p:sp>
      <p:pic>
        <p:nvPicPr>
          <p:cNvPr id="3" name="object 3"/>
          <p:cNvPicPr/>
          <p:nvPr/>
        </p:nvPicPr>
        <p:blipFill>
          <a:blip r:embed="rId2" cstate="print"/>
          <a:stretch>
            <a:fillRect/>
          </a:stretch>
        </p:blipFill>
        <p:spPr>
          <a:xfrm>
            <a:off x="1063237" y="3366125"/>
            <a:ext cx="228600" cy="228599"/>
          </a:xfrm>
          <a:prstGeom prst="rect">
            <a:avLst/>
          </a:prstGeom>
        </p:spPr>
      </p:pic>
      <p:sp>
        <p:nvSpPr>
          <p:cNvPr id="4" name="object 4"/>
          <p:cNvSpPr txBox="1"/>
          <p:nvPr/>
        </p:nvSpPr>
        <p:spPr>
          <a:xfrm>
            <a:off x="9220200" y="2970520"/>
            <a:ext cx="9067800" cy="3431067"/>
          </a:xfrm>
          <a:prstGeom prst="rect">
            <a:avLst/>
          </a:prstGeom>
        </p:spPr>
        <p:txBody>
          <a:bodyPr vert="horz" wrap="square" lIns="0" tIns="128905" rIns="0" bIns="0" rtlCol="0">
            <a:spAutoFit/>
          </a:bodyPr>
          <a:lstStyle/>
          <a:p>
            <a:pPr marL="61594">
              <a:lnSpc>
                <a:spcPct val="100000"/>
              </a:lnSpc>
              <a:spcBef>
                <a:spcPts val="1015"/>
              </a:spcBef>
            </a:pPr>
            <a:r>
              <a:rPr lang="en-US" sz="4800" spc="165" dirty="0">
                <a:solidFill>
                  <a:srgbClr val="2F3237"/>
                </a:solidFill>
                <a:latin typeface="Arial Rounded MT Bold" pitchFamily="34" charset="0"/>
                <a:cs typeface="Verdana"/>
              </a:rPr>
              <a:t>-	</a:t>
            </a:r>
            <a:r>
              <a:rPr sz="4800" spc="165">
                <a:solidFill>
                  <a:srgbClr val="2F3237"/>
                </a:solidFill>
                <a:latin typeface="Arial Rounded MT Bold" pitchFamily="34" charset="0"/>
                <a:cs typeface="Verdana"/>
              </a:rPr>
              <a:t>Reg</a:t>
            </a:r>
            <a:r>
              <a:rPr sz="4800" spc="-75">
                <a:solidFill>
                  <a:srgbClr val="2F3237"/>
                </a:solidFill>
                <a:latin typeface="Arial Rounded MT Bold" pitchFamily="34" charset="0"/>
                <a:cs typeface="Verdana"/>
              </a:rPr>
              <a:t> </a:t>
            </a:r>
            <a:r>
              <a:rPr sz="4800" spc="150" dirty="0">
                <a:solidFill>
                  <a:srgbClr val="2F3237"/>
                </a:solidFill>
                <a:latin typeface="Arial Rounded MT Bold" pitchFamily="34" charset="0"/>
                <a:cs typeface="Verdana"/>
              </a:rPr>
              <a:t>No.</a:t>
            </a:r>
            <a:r>
              <a:rPr sz="4800" spc="-70" dirty="0">
                <a:solidFill>
                  <a:srgbClr val="2F3237"/>
                </a:solidFill>
                <a:latin typeface="Arial Rounded MT Bold" pitchFamily="34" charset="0"/>
                <a:cs typeface="Verdana"/>
              </a:rPr>
              <a:t> </a:t>
            </a:r>
            <a:r>
              <a:rPr sz="4800" spc="260" dirty="0">
                <a:solidFill>
                  <a:srgbClr val="2F3237"/>
                </a:solidFill>
                <a:latin typeface="Arial Rounded MT Bold" pitchFamily="34" charset="0"/>
                <a:cs typeface="Verdana"/>
              </a:rPr>
              <a:t>211211250010</a:t>
            </a:r>
            <a:endParaRPr sz="4800">
              <a:latin typeface="Arial Rounded MT Bold" pitchFamily="34" charset="0"/>
              <a:cs typeface="Verdana"/>
            </a:endParaRPr>
          </a:p>
          <a:p>
            <a:pPr marL="29209">
              <a:lnSpc>
                <a:spcPct val="100000"/>
              </a:lnSpc>
              <a:spcBef>
                <a:spcPts val="915"/>
              </a:spcBef>
            </a:pPr>
            <a:r>
              <a:rPr lang="en-US" sz="4800" spc="165" dirty="0">
                <a:solidFill>
                  <a:srgbClr val="2F3237"/>
                </a:solidFill>
                <a:latin typeface="Arial Rounded MT Bold" pitchFamily="34" charset="0"/>
                <a:cs typeface="Verdana"/>
              </a:rPr>
              <a:t>-	</a:t>
            </a:r>
            <a:r>
              <a:rPr sz="4800" spc="165">
                <a:solidFill>
                  <a:srgbClr val="2F3237"/>
                </a:solidFill>
                <a:latin typeface="Arial Rounded MT Bold" pitchFamily="34" charset="0"/>
                <a:cs typeface="Verdana"/>
              </a:rPr>
              <a:t>Reg</a:t>
            </a:r>
            <a:r>
              <a:rPr sz="4800" spc="-75">
                <a:solidFill>
                  <a:srgbClr val="2F3237"/>
                </a:solidFill>
                <a:latin typeface="Arial Rounded MT Bold" pitchFamily="34" charset="0"/>
                <a:cs typeface="Verdana"/>
              </a:rPr>
              <a:t> </a:t>
            </a:r>
            <a:r>
              <a:rPr sz="4800" spc="150" dirty="0">
                <a:solidFill>
                  <a:srgbClr val="2F3237"/>
                </a:solidFill>
                <a:latin typeface="Arial Rounded MT Bold" pitchFamily="34" charset="0"/>
                <a:cs typeface="Verdana"/>
              </a:rPr>
              <a:t>No.</a:t>
            </a:r>
            <a:r>
              <a:rPr sz="4800" spc="-70" dirty="0">
                <a:solidFill>
                  <a:srgbClr val="2F3237"/>
                </a:solidFill>
                <a:latin typeface="Arial Rounded MT Bold" pitchFamily="34" charset="0"/>
                <a:cs typeface="Verdana"/>
              </a:rPr>
              <a:t> </a:t>
            </a:r>
            <a:r>
              <a:rPr sz="4800" spc="260" dirty="0">
                <a:solidFill>
                  <a:srgbClr val="2F3237"/>
                </a:solidFill>
                <a:latin typeface="Arial Rounded MT Bold" pitchFamily="34" charset="0"/>
                <a:cs typeface="Verdana"/>
              </a:rPr>
              <a:t>211211250033</a:t>
            </a:r>
            <a:endParaRPr sz="4800">
              <a:latin typeface="Arial Rounded MT Bold" pitchFamily="34" charset="0"/>
              <a:cs typeface="Verdana"/>
            </a:endParaRPr>
          </a:p>
          <a:p>
            <a:pPr marL="12700">
              <a:lnSpc>
                <a:spcPct val="100000"/>
              </a:lnSpc>
              <a:spcBef>
                <a:spcPts val="915"/>
              </a:spcBef>
            </a:pPr>
            <a:r>
              <a:rPr lang="en-US" sz="4800" spc="165" dirty="0">
                <a:solidFill>
                  <a:srgbClr val="2F3237"/>
                </a:solidFill>
                <a:latin typeface="Arial Rounded MT Bold" pitchFamily="34" charset="0"/>
                <a:cs typeface="Verdana"/>
              </a:rPr>
              <a:t>-	</a:t>
            </a:r>
            <a:r>
              <a:rPr sz="4800" spc="165">
                <a:solidFill>
                  <a:srgbClr val="2F3237"/>
                </a:solidFill>
                <a:latin typeface="Arial Rounded MT Bold" pitchFamily="34" charset="0"/>
                <a:cs typeface="Verdana"/>
              </a:rPr>
              <a:t>Reg</a:t>
            </a:r>
            <a:r>
              <a:rPr sz="4800" spc="-75">
                <a:solidFill>
                  <a:srgbClr val="2F3237"/>
                </a:solidFill>
                <a:latin typeface="Arial Rounded MT Bold" pitchFamily="34" charset="0"/>
                <a:cs typeface="Verdana"/>
              </a:rPr>
              <a:t> </a:t>
            </a:r>
            <a:r>
              <a:rPr sz="4800" spc="150" dirty="0">
                <a:solidFill>
                  <a:srgbClr val="2F3237"/>
                </a:solidFill>
                <a:latin typeface="Arial Rounded MT Bold" pitchFamily="34" charset="0"/>
                <a:cs typeface="Verdana"/>
              </a:rPr>
              <a:t>No.</a:t>
            </a:r>
            <a:r>
              <a:rPr sz="4800" spc="-70" dirty="0">
                <a:solidFill>
                  <a:srgbClr val="2F3237"/>
                </a:solidFill>
                <a:latin typeface="Arial Rounded MT Bold" pitchFamily="34" charset="0"/>
                <a:cs typeface="Verdana"/>
              </a:rPr>
              <a:t> </a:t>
            </a:r>
            <a:r>
              <a:rPr sz="4800" spc="260" dirty="0">
                <a:solidFill>
                  <a:srgbClr val="2F3237"/>
                </a:solidFill>
                <a:latin typeface="Arial Rounded MT Bold" pitchFamily="34" charset="0"/>
                <a:cs typeface="Verdana"/>
              </a:rPr>
              <a:t>211211250028</a:t>
            </a:r>
            <a:endParaRPr sz="4800">
              <a:latin typeface="Arial Rounded MT Bold" pitchFamily="34" charset="0"/>
              <a:cs typeface="Verdana"/>
            </a:endParaRPr>
          </a:p>
          <a:p>
            <a:pPr marL="25400">
              <a:lnSpc>
                <a:spcPct val="100000"/>
              </a:lnSpc>
              <a:spcBef>
                <a:spcPts val="915"/>
              </a:spcBef>
            </a:pPr>
            <a:r>
              <a:rPr lang="en-US" sz="4800" spc="165" dirty="0">
                <a:solidFill>
                  <a:srgbClr val="2F3237"/>
                </a:solidFill>
                <a:latin typeface="Arial Rounded MT Bold" pitchFamily="34" charset="0"/>
                <a:cs typeface="Verdana"/>
              </a:rPr>
              <a:t>-	</a:t>
            </a:r>
            <a:r>
              <a:rPr sz="4800" spc="165">
                <a:solidFill>
                  <a:srgbClr val="2F3237"/>
                </a:solidFill>
                <a:latin typeface="Arial Rounded MT Bold" pitchFamily="34" charset="0"/>
                <a:cs typeface="Verdana"/>
              </a:rPr>
              <a:t>Reg</a:t>
            </a:r>
            <a:r>
              <a:rPr sz="4800" spc="-75">
                <a:solidFill>
                  <a:srgbClr val="2F3237"/>
                </a:solidFill>
                <a:latin typeface="Arial Rounded MT Bold" pitchFamily="34" charset="0"/>
                <a:cs typeface="Verdana"/>
              </a:rPr>
              <a:t> </a:t>
            </a:r>
            <a:r>
              <a:rPr sz="4800" spc="150" dirty="0">
                <a:solidFill>
                  <a:srgbClr val="2F3237"/>
                </a:solidFill>
                <a:latin typeface="Arial Rounded MT Bold" pitchFamily="34" charset="0"/>
                <a:cs typeface="Verdana"/>
              </a:rPr>
              <a:t>No.</a:t>
            </a:r>
            <a:r>
              <a:rPr sz="4800" spc="-70" dirty="0">
                <a:solidFill>
                  <a:srgbClr val="2F3237"/>
                </a:solidFill>
                <a:latin typeface="Arial Rounded MT Bold" pitchFamily="34" charset="0"/>
                <a:cs typeface="Verdana"/>
              </a:rPr>
              <a:t> </a:t>
            </a:r>
            <a:r>
              <a:rPr sz="4800" spc="260" dirty="0">
                <a:solidFill>
                  <a:srgbClr val="2F3237"/>
                </a:solidFill>
                <a:latin typeface="Arial Rounded MT Bold" pitchFamily="34" charset="0"/>
                <a:cs typeface="Verdana"/>
              </a:rPr>
              <a:t>211211250007</a:t>
            </a:r>
            <a:endParaRPr sz="4800">
              <a:latin typeface="Arial Rounded MT Bold" pitchFamily="34" charset="0"/>
              <a:cs typeface="Verdana"/>
            </a:endParaRPr>
          </a:p>
        </p:txBody>
      </p:sp>
      <p:pic>
        <p:nvPicPr>
          <p:cNvPr id="5" name="object 5"/>
          <p:cNvPicPr/>
          <p:nvPr/>
        </p:nvPicPr>
        <p:blipFill>
          <a:blip r:embed="rId3" cstate="print"/>
          <a:stretch>
            <a:fillRect/>
          </a:stretch>
        </p:blipFill>
        <p:spPr>
          <a:xfrm>
            <a:off x="1063237" y="4213850"/>
            <a:ext cx="228600" cy="228599"/>
          </a:xfrm>
          <a:prstGeom prst="rect">
            <a:avLst/>
          </a:prstGeom>
        </p:spPr>
      </p:pic>
      <p:pic>
        <p:nvPicPr>
          <p:cNvPr id="6" name="object 6"/>
          <p:cNvPicPr/>
          <p:nvPr/>
        </p:nvPicPr>
        <p:blipFill>
          <a:blip r:embed="rId3" cstate="print"/>
          <a:stretch>
            <a:fillRect/>
          </a:stretch>
        </p:blipFill>
        <p:spPr>
          <a:xfrm>
            <a:off x="1063237" y="5061575"/>
            <a:ext cx="228600" cy="228599"/>
          </a:xfrm>
          <a:prstGeom prst="rect">
            <a:avLst/>
          </a:prstGeom>
        </p:spPr>
      </p:pic>
      <p:pic>
        <p:nvPicPr>
          <p:cNvPr id="7" name="object 7"/>
          <p:cNvPicPr/>
          <p:nvPr/>
        </p:nvPicPr>
        <p:blipFill>
          <a:blip r:embed="rId3" cstate="print"/>
          <a:stretch>
            <a:fillRect/>
          </a:stretch>
        </p:blipFill>
        <p:spPr>
          <a:xfrm>
            <a:off x="1063237" y="5909300"/>
            <a:ext cx="228600" cy="228599"/>
          </a:xfrm>
          <a:prstGeom prst="rect">
            <a:avLst/>
          </a:prstGeom>
        </p:spPr>
      </p:pic>
      <p:sp>
        <p:nvSpPr>
          <p:cNvPr id="8" name="object 8"/>
          <p:cNvSpPr txBox="1"/>
          <p:nvPr/>
        </p:nvSpPr>
        <p:spPr>
          <a:xfrm>
            <a:off x="1572477" y="2970520"/>
            <a:ext cx="7499350" cy="3416300"/>
          </a:xfrm>
          <a:prstGeom prst="rect">
            <a:avLst/>
          </a:prstGeom>
        </p:spPr>
        <p:txBody>
          <a:bodyPr vert="horz" wrap="square" lIns="0" tIns="12700" rIns="0" bIns="0" rtlCol="0">
            <a:spAutoFit/>
          </a:bodyPr>
          <a:lstStyle/>
          <a:p>
            <a:pPr marL="12700" marR="5080">
              <a:lnSpc>
                <a:spcPct val="115900"/>
              </a:lnSpc>
              <a:spcBef>
                <a:spcPts val="100"/>
              </a:spcBef>
            </a:pPr>
            <a:r>
              <a:rPr sz="4800" spc="5" dirty="0">
                <a:solidFill>
                  <a:srgbClr val="2F3237"/>
                </a:solidFill>
                <a:latin typeface="Arial Rounded MT Bold" pitchFamily="34" charset="0"/>
                <a:cs typeface="Verdana"/>
              </a:rPr>
              <a:t>Name: </a:t>
            </a:r>
            <a:r>
              <a:rPr sz="4800" spc="245" dirty="0">
                <a:solidFill>
                  <a:srgbClr val="2F3237"/>
                </a:solidFill>
                <a:latin typeface="Arial Rounded MT Bold" pitchFamily="34" charset="0"/>
                <a:cs typeface="Verdana"/>
              </a:rPr>
              <a:t>Punit </a:t>
            </a:r>
            <a:r>
              <a:rPr sz="4800" spc="210">
                <a:solidFill>
                  <a:srgbClr val="2F3237"/>
                </a:solidFill>
                <a:latin typeface="Arial Rounded MT Bold" pitchFamily="34" charset="0"/>
                <a:cs typeface="Verdana"/>
              </a:rPr>
              <a:t>Patel </a:t>
            </a:r>
            <a:r>
              <a:rPr sz="4800" spc="215">
                <a:solidFill>
                  <a:srgbClr val="2F3237"/>
                </a:solidFill>
                <a:latin typeface="Arial Rounded MT Bold" pitchFamily="34" charset="0"/>
                <a:cs typeface="Verdana"/>
              </a:rPr>
              <a:t> </a:t>
            </a:r>
            <a:r>
              <a:rPr sz="4800" spc="5">
                <a:solidFill>
                  <a:srgbClr val="2F3237"/>
                </a:solidFill>
                <a:latin typeface="Arial Rounded MT Bold" pitchFamily="34" charset="0"/>
                <a:cs typeface="Verdana"/>
              </a:rPr>
              <a:t>Name</a:t>
            </a:r>
            <a:r>
              <a:rPr sz="4800" spc="5" dirty="0">
                <a:solidFill>
                  <a:srgbClr val="2F3237"/>
                </a:solidFill>
                <a:latin typeface="Arial Rounded MT Bold" pitchFamily="34" charset="0"/>
                <a:cs typeface="Verdana"/>
              </a:rPr>
              <a:t>:</a:t>
            </a:r>
            <a:r>
              <a:rPr sz="4800" spc="-60" dirty="0">
                <a:solidFill>
                  <a:srgbClr val="2F3237"/>
                </a:solidFill>
                <a:latin typeface="Arial Rounded MT Bold" pitchFamily="34" charset="0"/>
                <a:cs typeface="Verdana"/>
              </a:rPr>
              <a:t> </a:t>
            </a:r>
            <a:r>
              <a:rPr sz="4800" spc="200">
                <a:solidFill>
                  <a:srgbClr val="2F3237"/>
                </a:solidFill>
                <a:latin typeface="Arial Rounded MT Bold" pitchFamily="34" charset="0"/>
                <a:cs typeface="Verdana"/>
              </a:rPr>
              <a:t>Nitesh</a:t>
            </a:r>
            <a:r>
              <a:rPr sz="4800" spc="-55">
                <a:solidFill>
                  <a:srgbClr val="2F3237"/>
                </a:solidFill>
                <a:latin typeface="Arial Rounded MT Bold" pitchFamily="34" charset="0"/>
                <a:cs typeface="Verdana"/>
              </a:rPr>
              <a:t> </a:t>
            </a:r>
            <a:r>
              <a:rPr lang="en-US" sz="4800" spc="15" dirty="0">
                <a:solidFill>
                  <a:srgbClr val="2F3237"/>
                </a:solidFill>
                <a:latin typeface="Arial Rounded MT Bold" pitchFamily="34" charset="0"/>
                <a:cs typeface="Verdana"/>
              </a:rPr>
              <a:t>Kumar</a:t>
            </a:r>
            <a:r>
              <a:rPr sz="4800" spc="180">
                <a:solidFill>
                  <a:srgbClr val="2F3237"/>
                </a:solidFill>
                <a:latin typeface="Arial Rounded MT Bold" pitchFamily="34" charset="0"/>
                <a:cs typeface="Verdana"/>
              </a:rPr>
              <a:t> </a:t>
            </a:r>
            <a:r>
              <a:rPr sz="4800" spc="-1670">
                <a:solidFill>
                  <a:srgbClr val="2F3237"/>
                </a:solidFill>
                <a:latin typeface="Arial Rounded MT Bold" pitchFamily="34" charset="0"/>
                <a:cs typeface="Verdana"/>
              </a:rPr>
              <a:t> </a:t>
            </a:r>
            <a:r>
              <a:rPr sz="4800" spc="5" dirty="0">
                <a:solidFill>
                  <a:srgbClr val="2F3237"/>
                </a:solidFill>
                <a:latin typeface="Arial Rounded MT Bold" pitchFamily="34" charset="0"/>
                <a:cs typeface="Verdana"/>
              </a:rPr>
              <a:t>Name: </a:t>
            </a:r>
            <a:r>
              <a:rPr sz="4800" spc="170" dirty="0">
                <a:solidFill>
                  <a:srgbClr val="2F3237"/>
                </a:solidFill>
                <a:latin typeface="Arial Rounded MT Bold" pitchFamily="34" charset="0"/>
                <a:cs typeface="Verdana"/>
              </a:rPr>
              <a:t>Randhir </a:t>
            </a:r>
            <a:r>
              <a:rPr sz="4800" spc="15" dirty="0">
                <a:solidFill>
                  <a:srgbClr val="2F3237"/>
                </a:solidFill>
                <a:latin typeface="Arial Rounded MT Bold" pitchFamily="34" charset="0"/>
                <a:cs typeface="Verdana"/>
              </a:rPr>
              <a:t>kr. </a:t>
            </a:r>
            <a:r>
              <a:rPr sz="4800" spc="95" dirty="0">
                <a:solidFill>
                  <a:srgbClr val="2F3237"/>
                </a:solidFill>
                <a:latin typeface="Arial Rounded MT Bold" pitchFamily="34" charset="0"/>
                <a:cs typeface="Verdana"/>
              </a:rPr>
              <a:t>Ray </a:t>
            </a:r>
            <a:r>
              <a:rPr sz="4800" spc="-1675" dirty="0">
                <a:solidFill>
                  <a:srgbClr val="2F3237"/>
                </a:solidFill>
                <a:latin typeface="Arial Rounded MT Bold" pitchFamily="34" charset="0"/>
                <a:cs typeface="Verdana"/>
              </a:rPr>
              <a:t> </a:t>
            </a:r>
            <a:r>
              <a:rPr sz="4800" spc="5" dirty="0">
                <a:solidFill>
                  <a:srgbClr val="2F3237"/>
                </a:solidFill>
                <a:latin typeface="Arial Rounded MT Bold" pitchFamily="34" charset="0"/>
                <a:cs typeface="Verdana"/>
              </a:rPr>
              <a:t>Name:</a:t>
            </a:r>
            <a:r>
              <a:rPr sz="4800" spc="-55" dirty="0">
                <a:solidFill>
                  <a:srgbClr val="2F3237"/>
                </a:solidFill>
                <a:latin typeface="Arial Rounded MT Bold" pitchFamily="34" charset="0"/>
                <a:cs typeface="Verdana"/>
              </a:rPr>
              <a:t> </a:t>
            </a:r>
            <a:r>
              <a:rPr sz="4800" spc="165" dirty="0">
                <a:solidFill>
                  <a:srgbClr val="2F3237"/>
                </a:solidFill>
                <a:latin typeface="Arial Rounded MT Bold" pitchFamily="34" charset="0"/>
                <a:cs typeface="Verdana"/>
              </a:rPr>
              <a:t>Bikash</a:t>
            </a:r>
            <a:r>
              <a:rPr sz="4800" spc="-55" dirty="0">
                <a:solidFill>
                  <a:srgbClr val="2F3237"/>
                </a:solidFill>
                <a:latin typeface="Arial Rounded MT Bold" pitchFamily="34" charset="0"/>
                <a:cs typeface="Verdana"/>
              </a:rPr>
              <a:t> </a:t>
            </a:r>
            <a:r>
              <a:rPr sz="4800" spc="110" dirty="0">
                <a:solidFill>
                  <a:srgbClr val="2F3237"/>
                </a:solidFill>
                <a:latin typeface="Arial Rounded MT Bold" pitchFamily="34" charset="0"/>
                <a:cs typeface="Verdana"/>
              </a:rPr>
              <a:t>Thakur</a:t>
            </a:r>
            <a:endParaRPr sz="4800">
              <a:latin typeface="Arial Rounded MT Bold" pitchFamily="34" charset="0"/>
              <a:cs typeface="Verdana"/>
            </a:endParaRPr>
          </a:p>
        </p:txBody>
      </p:sp>
      <p:pic>
        <p:nvPicPr>
          <p:cNvPr id="9" name="object 9"/>
          <p:cNvPicPr/>
          <p:nvPr/>
        </p:nvPicPr>
        <p:blipFill>
          <a:blip r:embed="rId4" cstate="print"/>
          <a:stretch>
            <a:fillRect/>
          </a:stretch>
        </p:blipFill>
        <p:spPr>
          <a:xfrm>
            <a:off x="15138961" y="0"/>
            <a:ext cx="3149037" cy="2727435"/>
          </a:xfrm>
          <a:prstGeom prst="rect">
            <a:avLst/>
          </a:prstGeom>
        </p:spPr>
      </p:pic>
      <p:grpSp>
        <p:nvGrpSpPr>
          <p:cNvPr id="10" name="object 10"/>
          <p:cNvGrpSpPr/>
          <p:nvPr/>
        </p:nvGrpSpPr>
        <p:grpSpPr>
          <a:xfrm>
            <a:off x="9144000" y="6550496"/>
            <a:ext cx="9144000" cy="3736975"/>
            <a:chOff x="9144000" y="6550496"/>
            <a:chExt cx="9144000" cy="3736975"/>
          </a:xfrm>
        </p:grpSpPr>
        <p:sp>
          <p:nvSpPr>
            <p:cNvPr id="11" name="object 11"/>
            <p:cNvSpPr/>
            <p:nvPr/>
          </p:nvSpPr>
          <p:spPr>
            <a:xfrm>
              <a:off x="15138960" y="6550507"/>
              <a:ext cx="3149600" cy="2065655"/>
            </a:xfrm>
            <a:custGeom>
              <a:avLst/>
              <a:gdLst/>
              <a:ahLst/>
              <a:cxnLst/>
              <a:rect l="l" t="t" r="r" b="b"/>
              <a:pathLst>
                <a:path w="3149600" h="2065654">
                  <a:moveTo>
                    <a:pt x="3149028" y="1525854"/>
                  </a:moveTo>
                  <a:lnTo>
                    <a:pt x="2488069" y="860374"/>
                  </a:lnTo>
                  <a:lnTo>
                    <a:pt x="2450236" y="822274"/>
                  </a:lnTo>
                  <a:lnTo>
                    <a:pt x="2448598" y="821004"/>
                  </a:lnTo>
                  <a:lnTo>
                    <a:pt x="2446502" y="819734"/>
                  </a:lnTo>
                  <a:lnTo>
                    <a:pt x="2441829" y="815924"/>
                  </a:lnTo>
                  <a:lnTo>
                    <a:pt x="2439174" y="814654"/>
                  </a:lnTo>
                  <a:lnTo>
                    <a:pt x="2433358" y="812114"/>
                  </a:lnTo>
                  <a:lnTo>
                    <a:pt x="2430221" y="810844"/>
                  </a:lnTo>
                  <a:lnTo>
                    <a:pt x="2426893" y="809574"/>
                  </a:lnTo>
                  <a:lnTo>
                    <a:pt x="2423591" y="809574"/>
                  </a:lnTo>
                  <a:lnTo>
                    <a:pt x="2420112" y="808304"/>
                  </a:lnTo>
                  <a:lnTo>
                    <a:pt x="2416518" y="808304"/>
                  </a:lnTo>
                  <a:lnTo>
                    <a:pt x="2414625" y="807034"/>
                  </a:lnTo>
                  <a:lnTo>
                    <a:pt x="2389149" y="807034"/>
                  </a:lnTo>
                  <a:lnTo>
                    <a:pt x="2385428" y="808304"/>
                  </a:lnTo>
                  <a:lnTo>
                    <a:pt x="2383180" y="808304"/>
                  </a:lnTo>
                  <a:lnTo>
                    <a:pt x="2382062" y="809574"/>
                  </a:lnTo>
                  <a:lnTo>
                    <a:pt x="2381021" y="809574"/>
                  </a:lnTo>
                  <a:lnTo>
                    <a:pt x="2358707" y="819734"/>
                  </a:lnTo>
                  <a:lnTo>
                    <a:pt x="2314791" y="837514"/>
                  </a:lnTo>
                  <a:lnTo>
                    <a:pt x="2221407" y="869264"/>
                  </a:lnTo>
                  <a:lnTo>
                    <a:pt x="2171750" y="881964"/>
                  </a:lnTo>
                  <a:lnTo>
                    <a:pt x="2093379" y="897204"/>
                  </a:lnTo>
                  <a:lnTo>
                    <a:pt x="2009965" y="908634"/>
                  </a:lnTo>
                  <a:lnTo>
                    <a:pt x="1938769" y="914984"/>
                  </a:lnTo>
                  <a:lnTo>
                    <a:pt x="1896160" y="917524"/>
                  </a:lnTo>
                  <a:lnTo>
                    <a:pt x="1809965" y="920064"/>
                  </a:lnTo>
                  <a:lnTo>
                    <a:pt x="1766277" y="920064"/>
                  </a:lnTo>
                  <a:lnTo>
                    <a:pt x="1658137" y="916965"/>
                  </a:lnTo>
                  <a:lnTo>
                    <a:pt x="1747888" y="742518"/>
                  </a:lnTo>
                  <a:lnTo>
                    <a:pt x="1759826" y="680808"/>
                  </a:lnTo>
                  <a:lnTo>
                    <a:pt x="1812086" y="410489"/>
                  </a:lnTo>
                  <a:lnTo>
                    <a:pt x="1809318" y="362610"/>
                  </a:lnTo>
                  <a:lnTo>
                    <a:pt x="1801228" y="316357"/>
                  </a:lnTo>
                  <a:lnTo>
                    <a:pt x="1788134" y="272034"/>
                  </a:lnTo>
                  <a:lnTo>
                    <a:pt x="1770329" y="229958"/>
                  </a:lnTo>
                  <a:lnTo>
                    <a:pt x="1748129" y="190411"/>
                  </a:lnTo>
                  <a:lnTo>
                    <a:pt x="1721840" y="153733"/>
                  </a:lnTo>
                  <a:lnTo>
                    <a:pt x="1691767" y="120218"/>
                  </a:lnTo>
                  <a:lnTo>
                    <a:pt x="1671840" y="102374"/>
                  </a:lnTo>
                  <a:lnTo>
                    <a:pt x="1671840" y="410489"/>
                  </a:lnTo>
                  <a:lnTo>
                    <a:pt x="1667484" y="459066"/>
                  </a:lnTo>
                  <a:lnTo>
                    <a:pt x="1654911" y="504799"/>
                  </a:lnTo>
                  <a:lnTo>
                    <a:pt x="1634896" y="546900"/>
                  </a:lnTo>
                  <a:lnTo>
                    <a:pt x="1608201" y="584631"/>
                  </a:lnTo>
                  <a:lnTo>
                    <a:pt x="1577047" y="615772"/>
                  </a:lnTo>
                  <a:lnTo>
                    <a:pt x="1577047" y="1357553"/>
                  </a:lnTo>
                  <a:lnTo>
                    <a:pt x="1477721" y="1349933"/>
                  </a:lnTo>
                  <a:lnTo>
                    <a:pt x="1444472" y="1348663"/>
                  </a:lnTo>
                  <a:lnTo>
                    <a:pt x="1411109" y="1346123"/>
                  </a:lnTo>
                  <a:lnTo>
                    <a:pt x="1310386" y="1342313"/>
                  </a:lnTo>
                  <a:lnTo>
                    <a:pt x="1243228" y="1339773"/>
                  </a:lnTo>
                  <a:lnTo>
                    <a:pt x="1107503" y="1339773"/>
                  </a:lnTo>
                  <a:lnTo>
                    <a:pt x="1039177" y="1342313"/>
                  </a:lnTo>
                  <a:lnTo>
                    <a:pt x="995400" y="1195616"/>
                  </a:lnTo>
                  <a:lnTo>
                    <a:pt x="995400" y="1344853"/>
                  </a:lnTo>
                  <a:lnTo>
                    <a:pt x="982738" y="1346123"/>
                  </a:lnTo>
                  <a:lnTo>
                    <a:pt x="976401" y="1346123"/>
                  </a:lnTo>
                  <a:lnTo>
                    <a:pt x="957351" y="1347393"/>
                  </a:lnTo>
                  <a:lnTo>
                    <a:pt x="931887" y="1349933"/>
                  </a:lnTo>
                  <a:lnTo>
                    <a:pt x="925525" y="1349933"/>
                  </a:lnTo>
                  <a:lnTo>
                    <a:pt x="906399" y="1351203"/>
                  </a:lnTo>
                  <a:lnTo>
                    <a:pt x="900023" y="1352473"/>
                  </a:lnTo>
                  <a:lnTo>
                    <a:pt x="893635" y="1352473"/>
                  </a:lnTo>
                  <a:lnTo>
                    <a:pt x="836637" y="1360093"/>
                  </a:lnTo>
                  <a:lnTo>
                    <a:pt x="817968" y="1361363"/>
                  </a:lnTo>
                  <a:lnTo>
                    <a:pt x="799465" y="1365173"/>
                  </a:lnTo>
                  <a:lnTo>
                    <a:pt x="744880" y="1372793"/>
                  </a:lnTo>
                  <a:lnTo>
                    <a:pt x="726922" y="1376603"/>
                  </a:lnTo>
                  <a:lnTo>
                    <a:pt x="709091" y="1379143"/>
                  </a:lnTo>
                  <a:lnTo>
                    <a:pt x="621499" y="1398193"/>
                  </a:lnTo>
                  <a:lnTo>
                    <a:pt x="604240" y="1403273"/>
                  </a:lnTo>
                  <a:lnTo>
                    <a:pt x="331685" y="1048943"/>
                  </a:lnTo>
                  <a:lnTo>
                    <a:pt x="364388" y="1038783"/>
                  </a:lnTo>
                  <a:lnTo>
                    <a:pt x="380885" y="1034973"/>
                  </a:lnTo>
                  <a:lnTo>
                    <a:pt x="397497" y="1029893"/>
                  </a:lnTo>
                  <a:lnTo>
                    <a:pt x="447890" y="1018463"/>
                  </a:lnTo>
                  <a:lnTo>
                    <a:pt x="464934" y="1015923"/>
                  </a:lnTo>
                  <a:lnTo>
                    <a:pt x="482130" y="1012113"/>
                  </a:lnTo>
                  <a:lnTo>
                    <a:pt x="499478" y="1009573"/>
                  </a:lnTo>
                  <a:lnTo>
                    <a:pt x="516966" y="1005763"/>
                  </a:lnTo>
                  <a:lnTo>
                    <a:pt x="552450" y="1000683"/>
                  </a:lnTo>
                  <a:lnTo>
                    <a:pt x="570433" y="999413"/>
                  </a:lnTo>
                  <a:lnTo>
                    <a:pt x="588619" y="996873"/>
                  </a:lnTo>
                  <a:lnTo>
                    <a:pt x="693699" y="989253"/>
                  </a:lnTo>
                  <a:lnTo>
                    <a:pt x="711276" y="989253"/>
                  </a:lnTo>
                  <a:lnTo>
                    <a:pt x="728941" y="987983"/>
                  </a:lnTo>
                  <a:lnTo>
                    <a:pt x="836549" y="987983"/>
                  </a:lnTo>
                  <a:lnTo>
                    <a:pt x="854760" y="989253"/>
                  </a:lnTo>
                  <a:lnTo>
                    <a:pt x="873048" y="989253"/>
                  </a:lnTo>
                  <a:lnTo>
                    <a:pt x="891425" y="990523"/>
                  </a:lnTo>
                  <a:lnTo>
                    <a:pt x="995400" y="1344853"/>
                  </a:lnTo>
                  <a:lnTo>
                    <a:pt x="995400" y="1195616"/>
                  </a:lnTo>
                  <a:lnTo>
                    <a:pt x="934580" y="991793"/>
                  </a:lnTo>
                  <a:lnTo>
                    <a:pt x="1040130" y="998143"/>
                  </a:lnTo>
                  <a:lnTo>
                    <a:pt x="1061491" y="1000683"/>
                  </a:lnTo>
                  <a:lnTo>
                    <a:pt x="1082954" y="1001953"/>
                  </a:lnTo>
                  <a:lnTo>
                    <a:pt x="1126109" y="1005763"/>
                  </a:lnTo>
                  <a:lnTo>
                    <a:pt x="1147813" y="1007033"/>
                  </a:lnTo>
                  <a:lnTo>
                    <a:pt x="1169606" y="1009573"/>
                  </a:lnTo>
                  <a:lnTo>
                    <a:pt x="1193012" y="1011466"/>
                  </a:lnTo>
                  <a:lnTo>
                    <a:pt x="1195870" y="1017016"/>
                  </a:lnTo>
                  <a:lnTo>
                    <a:pt x="1337081" y="1203807"/>
                  </a:lnTo>
                  <a:lnTo>
                    <a:pt x="1401279" y="1272781"/>
                  </a:lnTo>
                  <a:lnTo>
                    <a:pt x="1465465" y="1203807"/>
                  </a:lnTo>
                  <a:lnTo>
                    <a:pt x="1547647" y="1095095"/>
                  </a:lnTo>
                  <a:lnTo>
                    <a:pt x="1577047" y="1357553"/>
                  </a:lnTo>
                  <a:lnTo>
                    <a:pt x="1577047" y="615772"/>
                  </a:lnTo>
                  <a:lnTo>
                    <a:pt x="1575587" y="617220"/>
                  </a:lnTo>
                  <a:lnTo>
                    <a:pt x="1537830" y="643890"/>
                  </a:lnTo>
                  <a:lnTo>
                    <a:pt x="1495679" y="663892"/>
                  </a:lnTo>
                  <a:lnTo>
                    <a:pt x="1449908" y="676452"/>
                  </a:lnTo>
                  <a:lnTo>
                    <a:pt x="1401279" y="680808"/>
                  </a:lnTo>
                  <a:lnTo>
                    <a:pt x="1352638" y="676452"/>
                  </a:lnTo>
                  <a:lnTo>
                    <a:pt x="1306868" y="663892"/>
                  </a:lnTo>
                  <a:lnTo>
                    <a:pt x="1264716" y="643890"/>
                  </a:lnTo>
                  <a:lnTo>
                    <a:pt x="1226947" y="617220"/>
                  </a:lnTo>
                  <a:lnTo>
                    <a:pt x="1194333" y="584631"/>
                  </a:lnTo>
                  <a:lnTo>
                    <a:pt x="1167638" y="546900"/>
                  </a:lnTo>
                  <a:lnTo>
                    <a:pt x="1147622" y="504799"/>
                  </a:lnTo>
                  <a:lnTo>
                    <a:pt x="1135049" y="459066"/>
                  </a:lnTo>
                  <a:lnTo>
                    <a:pt x="1130693" y="410489"/>
                  </a:lnTo>
                  <a:lnTo>
                    <a:pt x="1135049" y="361886"/>
                  </a:lnTo>
                  <a:lnTo>
                    <a:pt x="1147622" y="316153"/>
                  </a:lnTo>
                  <a:lnTo>
                    <a:pt x="1167638" y="274040"/>
                  </a:lnTo>
                  <a:lnTo>
                    <a:pt x="1194333" y="236308"/>
                  </a:lnTo>
                  <a:lnTo>
                    <a:pt x="1226947" y="203733"/>
                  </a:lnTo>
                  <a:lnTo>
                    <a:pt x="1264716" y="177063"/>
                  </a:lnTo>
                  <a:lnTo>
                    <a:pt x="1306868" y="157073"/>
                  </a:lnTo>
                  <a:lnTo>
                    <a:pt x="1352638" y="144513"/>
                  </a:lnTo>
                  <a:lnTo>
                    <a:pt x="1401279" y="140157"/>
                  </a:lnTo>
                  <a:lnTo>
                    <a:pt x="1449908" y="144513"/>
                  </a:lnTo>
                  <a:lnTo>
                    <a:pt x="1495679" y="157073"/>
                  </a:lnTo>
                  <a:lnTo>
                    <a:pt x="1537830" y="177063"/>
                  </a:lnTo>
                  <a:lnTo>
                    <a:pt x="1575587" y="203733"/>
                  </a:lnTo>
                  <a:lnTo>
                    <a:pt x="1608201" y="236308"/>
                  </a:lnTo>
                  <a:lnTo>
                    <a:pt x="1634896" y="274040"/>
                  </a:lnTo>
                  <a:lnTo>
                    <a:pt x="1654911" y="316153"/>
                  </a:lnTo>
                  <a:lnTo>
                    <a:pt x="1667484" y="361886"/>
                  </a:lnTo>
                  <a:lnTo>
                    <a:pt x="1671840" y="410489"/>
                  </a:lnTo>
                  <a:lnTo>
                    <a:pt x="1671840" y="102374"/>
                  </a:lnTo>
                  <a:lnTo>
                    <a:pt x="1621510" y="63893"/>
                  </a:lnTo>
                  <a:lnTo>
                    <a:pt x="1581937" y="41719"/>
                  </a:lnTo>
                  <a:lnTo>
                    <a:pt x="1539824" y="23926"/>
                  </a:lnTo>
                  <a:lnTo>
                    <a:pt x="1495475" y="10833"/>
                  </a:lnTo>
                  <a:lnTo>
                    <a:pt x="1449184" y="2755"/>
                  </a:lnTo>
                  <a:lnTo>
                    <a:pt x="1401279" y="0"/>
                  </a:lnTo>
                  <a:lnTo>
                    <a:pt x="1353362" y="2755"/>
                  </a:lnTo>
                  <a:lnTo>
                    <a:pt x="1307071" y="10833"/>
                  </a:lnTo>
                  <a:lnTo>
                    <a:pt x="1262722" y="23926"/>
                  </a:lnTo>
                  <a:lnTo>
                    <a:pt x="1220597" y="41719"/>
                  </a:lnTo>
                  <a:lnTo>
                    <a:pt x="1181036" y="63893"/>
                  </a:lnTo>
                  <a:lnTo>
                    <a:pt x="1144320" y="90170"/>
                  </a:lnTo>
                  <a:lnTo>
                    <a:pt x="1110780" y="120218"/>
                  </a:lnTo>
                  <a:lnTo>
                    <a:pt x="1080706" y="153733"/>
                  </a:lnTo>
                  <a:lnTo>
                    <a:pt x="1054417" y="190411"/>
                  </a:lnTo>
                  <a:lnTo>
                    <a:pt x="1032217" y="229958"/>
                  </a:lnTo>
                  <a:lnTo>
                    <a:pt x="1014412" y="272034"/>
                  </a:lnTo>
                  <a:lnTo>
                    <a:pt x="1001306" y="316357"/>
                  </a:lnTo>
                  <a:lnTo>
                    <a:pt x="993216" y="362610"/>
                  </a:lnTo>
                  <a:lnTo>
                    <a:pt x="990460" y="410489"/>
                  </a:lnTo>
                  <a:lnTo>
                    <a:pt x="1054646" y="742518"/>
                  </a:lnTo>
                  <a:lnTo>
                    <a:pt x="1122476" y="874382"/>
                  </a:lnTo>
                  <a:lnTo>
                    <a:pt x="979068" y="862914"/>
                  </a:lnTo>
                  <a:lnTo>
                    <a:pt x="835291" y="855294"/>
                  </a:lnTo>
                  <a:lnTo>
                    <a:pt x="787298" y="854024"/>
                  </a:lnTo>
                  <a:lnTo>
                    <a:pt x="739343" y="854024"/>
                  </a:lnTo>
                  <a:lnTo>
                    <a:pt x="691438" y="852754"/>
                  </a:lnTo>
                  <a:lnTo>
                    <a:pt x="595617" y="855294"/>
                  </a:lnTo>
                  <a:lnTo>
                    <a:pt x="547865" y="857834"/>
                  </a:lnTo>
                  <a:lnTo>
                    <a:pt x="500240" y="861644"/>
                  </a:lnTo>
                  <a:lnTo>
                    <a:pt x="401586" y="873074"/>
                  </a:lnTo>
                  <a:lnTo>
                    <a:pt x="306755" y="888314"/>
                  </a:lnTo>
                  <a:lnTo>
                    <a:pt x="245465" y="902284"/>
                  </a:lnTo>
                  <a:lnTo>
                    <a:pt x="215277" y="908634"/>
                  </a:lnTo>
                  <a:lnTo>
                    <a:pt x="185445" y="917524"/>
                  </a:lnTo>
                  <a:lnTo>
                    <a:pt x="155943" y="925144"/>
                  </a:lnTo>
                  <a:lnTo>
                    <a:pt x="126746" y="934034"/>
                  </a:lnTo>
                  <a:lnTo>
                    <a:pt x="40576" y="964514"/>
                  </a:lnTo>
                  <a:lnTo>
                    <a:pt x="5194" y="981024"/>
                  </a:lnTo>
                  <a:lnTo>
                    <a:pt x="3302" y="982294"/>
                  </a:lnTo>
                  <a:lnTo>
                    <a:pt x="1930" y="983564"/>
                  </a:lnTo>
                  <a:lnTo>
                    <a:pt x="1079" y="986104"/>
                  </a:lnTo>
                  <a:lnTo>
                    <a:pt x="292" y="987374"/>
                  </a:lnTo>
                  <a:lnTo>
                    <a:pt x="0" y="989914"/>
                  </a:lnTo>
                  <a:lnTo>
                    <a:pt x="609" y="993724"/>
                  </a:lnTo>
                  <a:lnTo>
                    <a:pt x="1485" y="994994"/>
                  </a:lnTo>
                  <a:lnTo>
                    <a:pt x="2946" y="997534"/>
                  </a:lnTo>
                  <a:lnTo>
                    <a:pt x="782866" y="2046554"/>
                  </a:lnTo>
                  <a:lnTo>
                    <a:pt x="784987" y="2049094"/>
                  </a:lnTo>
                  <a:lnTo>
                    <a:pt x="790016" y="2052904"/>
                  </a:lnTo>
                  <a:lnTo>
                    <a:pt x="792899" y="2054174"/>
                  </a:lnTo>
                  <a:lnTo>
                    <a:pt x="796112" y="2056714"/>
                  </a:lnTo>
                  <a:lnTo>
                    <a:pt x="820813" y="2064334"/>
                  </a:lnTo>
                  <a:lnTo>
                    <a:pt x="827697" y="2064334"/>
                  </a:lnTo>
                  <a:lnTo>
                    <a:pt x="834504" y="2065604"/>
                  </a:lnTo>
                  <a:lnTo>
                    <a:pt x="841032" y="2065604"/>
                  </a:lnTo>
                  <a:lnTo>
                    <a:pt x="843153" y="2064334"/>
                  </a:lnTo>
                  <a:lnTo>
                    <a:pt x="850226" y="2064334"/>
                  </a:lnTo>
                  <a:lnTo>
                    <a:pt x="851852" y="2063064"/>
                  </a:lnTo>
                  <a:lnTo>
                    <a:pt x="854900" y="2063064"/>
                  </a:lnTo>
                  <a:lnTo>
                    <a:pt x="856411" y="2061794"/>
                  </a:lnTo>
                  <a:lnTo>
                    <a:pt x="859231" y="2061794"/>
                  </a:lnTo>
                  <a:lnTo>
                    <a:pt x="860653" y="2060524"/>
                  </a:lnTo>
                  <a:lnTo>
                    <a:pt x="861923" y="2060524"/>
                  </a:lnTo>
                  <a:lnTo>
                    <a:pt x="890816" y="2045284"/>
                  </a:lnTo>
                  <a:lnTo>
                    <a:pt x="918756" y="2032584"/>
                  </a:lnTo>
                  <a:lnTo>
                    <a:pt x="947013" y="2021154"/>
                  </a:lnTo>
                  <a:lnTo>
                    <a:pt x="975575" y="2008454"/>
                  </a:lnTo>
                  <a:lnTo>
                    <a:pt x="1004354" y="1998294"/>
                  </a:lnTo>
                  <a:lnTo>
                    <a:pt x="1017295" y="1993214"/>
                  </a:lnTo>
                  <a:lnTo>
                    <a:pt x="1033475" y="1986864"/>
                  </a:lnTo>
                  <a:lnTo>
                    <a:pt x="1122997" y="1960194"/>
                  </a:lnTo>
                  <a:lnTo>
                    <a:pt x="1184579" y="1944954"/>
                  </a:lnTo>
                  <a:lnTo>
                    <a:pt x="1247800" y="1932254"/>
                  </a:lnTo>
                  <a:lnTo>
                    <a:pt x="1312837" y="1922094"/>
                  </a:lnTo>
                  <a:lnTo>
                    <a:pt x="1442796" y="1908124"/>
                  </a:lnTo>
                  <a:lnTo>
                    <a:pt x="1491386" y="1905584"/>
                  </a:lnTo>
                  <a:lnTo>
                    <a:pt x="1589062" y="1903044"/>
                  </a:lnTo>
                  <a:lnTo>
                    <a:pt x="1638173" y="1903044"/>
                  </a:lnTo>
                  <a:lnTo>
                    <a:pt x="1786928" y="1906854"/>
                  </a:lnTo>
                  <a:lnTo>
                    <a:pt x="1837004" y="1909394"/>
                  </a:lnTo>
                  <a:lnTo>
                    <a:pt x="2091880" y="1928444"/>
                  </a:lnTo>
                  <a:lnTo>
                    <a:pt x="2143798" y="1933524"/>
                  </a:lnTo>
                  <a:lnTo>
                    <a:pt x="2298408" y="1944954"/>
                  </a:lnTo>
                  <a:lnTo>
                    <a:pt x="2350109" y="1950034"/>
                  </a:lnTo>
                  <a:lnTo>
                    <a:pt x="2401760" y="1952574"/>
                  </a:lnTo>
                  <a:lnTo>
                    <a:pt x="2453386" y="1956384"/>
                  </a:lnTo>
                  <a:lnTo>
                    <a:pt x="2504935" y="1958924"/>
                  </a:lnTo>
                  <a:lnTo>
                    <a:pt x="2556345" y="1960194"/>
                  </a:lnTo>
                  <a:lnTo>
                    <a:pt x="2607462" y="1962734"/>
                  </a:lnTo>
                  <a:lnTo>
                    <a:pt x="2708935" y="1962734"/>
                  </a:lnTo>
                  <a:lnTo>
                    <a:pt x="2808884" y="1960194"/>
                  </a:lnTo>
                  <a:lnTo>
                    <a:pt x="2906839" y="1952574"/>
                  </a:lnTo>
                  <a:lnTo>
                    <a:pt x="2954985" y="1947494"/>
                  </a:lnTo>
                  <a:lnTo>
                    <a:pt x="3052457" y="1932254"/>
                  </a:lnTo>
                  <a:lnTo>
                    <a:pt x="3113798" y="1918284"/>
                  </a:lnTo>
                  <a:lnTo>
                    <a:pt x="3137471" y="1913204"/>
                  </a:lnTo>
                  <a:lnTo>
                    <a:pt x="3143389" y="1911934"/>
                  </a:lnTo>
                  <a:lnTo>
                    <a:pt x="3149028" y="1909394"/>
                  </a:lnTo>
                  <a:lnTo>
                    <a:pt x="3149028" y="1847164"/>
                  </a:lnTo>
                  <a:lnTo>
                    <a:pt x="3077311" y="1868754"/>
                  </a:lnTo>
                  <a:lnTo>
                    <a:pt x="3050908" y="1875104"/>
                  </a:lnTo>
                  <a:lnTo>
                    <a:pt x="3023933" y="1880184"/>
                  </a:lnTo>
                  <a:lnTo>
                    <a:pt x="2996311" y="1886534"/>
                  </a:lnTo>
                  <a:lnTo>
                    <a:pt x="2968091" y="1890344"/>
                  </a:lnTo>
                  <a:lnTo>
                    <a:pt x="2909938" y="1899234"/>
                  </a:lnTo>
                  <a:lnTo>
                    <a:pt x="2864789" y="1904314"/>
                  </a:lnTo>
                  <a:lnTo>
                    <a:pt x="2819184" y="1908124"/>
                  </a:lnTo>
                  <a:lnTo>
                    <a:pt x="2726639" y="1913204"/>
                  </a:lnTo>
                  <a:lnTo>
                    <a:pt x="2584158" y="1913204"/>
                  </a:lnTo>
                  <a:lnTo>
                    <a:pt x="2535859" y="1911934"/>
                  </a:lnTo>
                  <a:lnTo>
                    <a:pt x="2388311" y="1904314"/>
                  </a:lnTo>
                  <a:lnTo>
                    <a:pt x="2371661" y="1903044"/>
                  </a:lnTo>
                  <a:lnTo>
                    <a:pt x="2237105" y="1892884"/>
                  </a:lnTo>
                  <a:lnTo>
                    <a:pt x="2185911" y="1887804"/>
                  </a:lnTo>
                  <a:lnTo>
                    <a:pt x="2083092" y="1880184"/>
                  </a:lnTo>
                  <a:lnTo>
                    <a:pt x="2031657" y="1875104"/>
                  </a:lnTo>
                  <a:lnTo>
                    <a:pt x="1876374" y="1863674"/>
                  </a:lnTo>
                  <a:lnTo>
                    <a:pt x="1824393" y="1861134"/>
                  </a:lnTo>
                  <a:lnTo>
                    <a:pt x="1772373" y="1857324"/>
                  </a:lnTo>
                  <a:lnTo>
                    <a:pt x="1616354" y="1853514"/>
                  </a:lnTo>
                  <a:lnTo>
                    <a:pt x="1564462" y="1853514"/>
                  </a:lnTo>
                  <a:lnTo>
                    <a:pt x="1460969" y="1856054"/>
                  </a:lnTo>
                  <a:lnTo>
                    <a:pt x="1358023" y="1863674"/>
                  </a:lnTo>
                  <a:lnTo>
                    <a:pt x="1306893" y="1868754"/>
                  </a:lnTo>
                  <a:lnTo>
                    <a:pt x="1182014" y="1887804"/>
                  </a:lnTo>
                  <a:lnTo>
                    <a:pt x="1092441" y="1906854"/>
                  </a:lnTo>
                  <a:lnTo>
                    <a:pt x="1034491" y="1923364"/>
                  </a:lnTo>
                  <a:lnTo>
                    <a:pt x="1006005" y="1930984"/>
                  </a:lnTo>
                  <a:lnTo>
                    <a:pt x="977849" y="1939874"/>
                  </a:lnTo>
                  <a:lnTo>
                    <a:pt x="895019" y="1970354"/>
                  </a:lnTo>
                  <a:lnTo>
                    <a:pt x="841171" y="1993214"/>
                  </a:lnTo>
                  <a:lnTo>
                    <a:pt x="96354" y="1002614"/>
                  </a:lnTo>
                  <a:lnTo>
                    <a:pt x="199097" y="965784"/>
                  </a:lnTo>
                  <a:lnTo>
                    <a:pt x="251752" y="950544"/>
                  </a:lnTo>
                  <a:lnTo>
                    <a:pt x="332740" y="931494"/>
                  </a:lnTo>
                  <a:lnTo>
                    <a:pt x="416445" y="916254"/>
                  </a:lnTo>
                  <a:lnTo>
                    <a:pt x="503135" y="904824"/>
                  </a:lnTo>
                  <a:lnTo>
                    <a:pt x="667842" y="894664"/>
                  </a:lnTo>
                  <a:lnTo>
                    <a:pt x="803643" y="894664"/>
                  </a:lnTo>
                  <a:lnTo>
                    <a:pt x="849198" y="895934"/>
                  </a:lnTo>
                  <a:lnTo>
                    <a:pt x="986904" y="903554"/>
                  </a:lnTo>
                  <a:lnTo>
                    <a:pt x="1144066" y="916355"/>
                  </a:lnTo>
                  <a:lnTo>
                    <a:pt x="1182027" y="990117"/>
                  </a:lnTo>
                  <a:lnTo>
                    <a:pt x="1156995" y="987983"/>
                  </a:lnTo>
                  <a:lnTo>
                    <a:pt x="1053566" y="979093"/>
                  </a:lnTo>
                  <a:lnTo>
                    <a:pt x="1009789" y="976553"/>
                  </a:lnTo>
                  <a:lnTo>
                    <a:pt x="966355" y="972743"/>
                  </a:lnTo>
                  <a:lnTo>
                    <a:pt x="923277" y="971473"/>
                  </a:lnTo>
                  <a:lnTo>
                    <a:pt x="880452" y="968933"/>
                  </a:lnTo>
                  <a:lnTo>
                    <a:pt x="838009" y="967663"/>
                  </a:lnTo>
                  <a:lnTo>
                    <a:pt x="712711" y="967663"/>
                  </a:lnTo>
                  <a:lnTo>
                    <a:pt x="671576" y="968933"/>
                  </a:lnTo>
                  <a:lnTo>
                    <a:pt x="590423" y="974013"/>
                  </a:lnTo>
                  <a:lnTo>
                    <a:pt x="473036" y="989253"/>
                  </a:lnTo>
                  <a:lnTo>
                    <a:pt x="380047" y="1008303"/>
                  </a:lnTo>
                  <a:lnTo>
                    <a:pt x="308089" y="1028623"/>
                  </a:lnTo>
                  <a:lnTo>
                    <a:pt x="287299" y="1036243"/>
                  </a:lnTo>
                  <a:lnTo>
                    <a:pt x="286194" y="1036243"/>
                  </a:lnTo>
                  <a:lnTo>
                    <a:pt x="285038" y="1037513"/>
                  </a:lnTo>
                  <a:lnTo>
                    <a:pt x="284213" y="1038783"/>
                  </a:lnTo>
                  <a:lnTo>
                    <a:pt x="283133" y="1040053"/>
                  </a:lnTo>
                  <a:lnTo>
                    <a:pt x="282917" y="1041323"/>
                  </a:lnTo>
                  <a:lnTo>
                    <a:pt x="283184" y="1043863"/>
                  </a:lnTo>
                  <a:lnTo>
                    <a:pt x="283667" y="1043863"/>
                  </a:lnTo>
                  <a:lnTo>
                    <a:pt x="284505" y="1045133"/>
                  </a:lnTo>
                  <a:lnTo>
                    <a:pt x="892441" y="1838883"/>
                  </a:lnTo>
                  <a:lnTo>
                    <a:pt x="893508" y="1838883"/>
                  </a:lnTo>
                  <a:lnTo>
                    <a:pt x="894562" y="1840153"/>
                  </a:lnTo>
                  <a:lnTo>
                    <a:pt x="895794" y="1841423"/>
                  </a:lnTo>
                  <a:lnTo>
                    <a:pt x="897166" y="1841423"/>
                  </a:lnTo>
                  <a:lnTo>
                    <a:pt x="898499" y="1842693"/>
                  </a:lnTo>
                  <a:lnTo>
                    <a:pt x="899998" y="1842693"/>
                  </a:lnTo>
                  <a:lnTo>
                    <a:pt x="901547" y="1843963"/>
                  </a:lnTo>
                  <a:lnTo>
                    <a:pt x="904722" y="1845233"/>
                  </a:lnTo>
                  <a:lnTo>
                    <a:pt x="910374" y="1845233"/>
                  </a:lnTo>
                  <a:lnTo>
                    <a:pt x="911694" y="1846503"/>
                  </a:lnTo>
                  <a:lnTo>
                    <a:pt x="922210" y="1846503"/>
                  </a:lnTo>
                  <a:lnTo>
                    <a:pt x="926287" y="1845233"/>
                  </a:lnTo>
                  <a:lnTo>
                    <a:pt x="927112" y="1845233"/>
                  </a:lnTo>
                  <a:lnTo>
                    <a:pt x="1001801" y="1824913"/>
                  </a:lnTo>
                  <a:lnTo>
                    <a:pt x="1039812" y="1817293"/>
                  </a:lnTo>
                  <a:lnTo>
                    <a:pt x="1044613" y="1816023"/>
                  </a:lnTo>
                  <a:lnTo>
                    <a:pt x="1059014" y="1812213"/>
                  </a:lnTo>
                  <a:lnTo>
                    <a:pt x="1097800" y="1804593"/>
                  </a:lnTo>
                  <a:lnTo>
                    <a:pt x="1117422" y="1802053"/>
                  </a:lnTo>
                  <a:lnTo>
                    <a:pt x="1157185" y="1794433"/>
                  </a:lnTo>
                  <a:lnTo>
                    <a:pt x="1294853" y="1777923"/>
                  </a:lnTo>
                  <a:lnTo>
                    <a:pt x="1406486" y="1770303"/>
                  </a:lnTo>
                  <a:lnTo>
                    <a:pt x="1517599" y="1767763"/>
                  </a:lnTo>
                  <a:lnTo>
                    <a:pt x="1628178" y="1767763"/>
                  </a:lnTo>
                  <a:lnTo>
                    <a:pt x="1683321" y="1770303"/>
                  </a:lnTo>
                  <a:lnTo>
                    <a:pt x="1738223" y="1771573"/>
                  </a:lnTo>
                  <a:lnTo>
                    <a:pt x="1792998" y="1775383"/>
                  </a:lnTo>
                  <a:lnTo>
                    <a:pt x="1847646" y="1777923"/>
                  </a:lnTo>
                  <a:lnTo>
                    <a:pt x="1956371" y="1785543"/>
                  </a:lnTo>
                  <a:lnTo>
                    <a:pt x="2010422" y="1790623"/>
                  </a:lnTo>
                  <a:lnTo>
                    <a:pt x="2064258" y="1794433"/>
                  </a:lnTo>
                  <a:lnTo>
                    <a:pt x="2355278" y="1818563"/>
                  </a:lnTo>
                  <a:lnTo>
                    <a:pt x="2492260" y="1826183"/>
                  </a:lnTo>
                  <a:lnTo>
                    <a:pt x="2580881" y="1828723"/>
                  </a:lnTo>
                  <a:lnTo>
                    <a:pt x="2624353" y="1828723"/>
                  </a:lnTo>
                  <a:lnTo>
                    <a:pt x="2709367" y="1826183"/>
                  </a:lnTo>
                  <a:lnTo>
                    <a:pt x="2791688" y="1821103"/>
                  </a:lnTo>
                  <a:lnTo>
                    <a:pt x="2890202" y="1808403"/>
                  </a:lnTo>
                  <a:lnTo>
                    <a:pt x="2963507" y="1793163"/>
                  </a:lnTo>
                  <a:lnTo>
                    <a:pt x="2981071" y="1788083"/>
                  </a:lnTo>
                  <a:lnTo>
                    <a:pt x="2998343" y="1784273"/>
                  </a:lnTo>
                  <a:lnTo>
                    <a:pt x="3048546" y="1769033"/>
                  </a:lnTo>
                  <a:lnTo>
                    <a:pt x="3064738" y="1762683"/>
                  </a:lnTo>
                  <a:lnTo>
                    <a:pt x="3080702" y="1757603"/>
                  </a:lnTo>
                  <a:lnTo>
                    <a:pt x="3096425" y="1751253"/>
                  </a:lnTo>
                  <a:lnTo>
                    <a:pt x="3113455" y="1743633"/>
                  </a:lnTo>
                  <a:lnTo>
                    <a:pt x="3114675" y="1742363"/>
                  </a:lnTo>
                  <a:lnTo>
                    <a:pt x="3115576" y="1742363"/>
                  </a:lnTo>
                  <a:lnTo>
                    <a:pt x="3116453" y="1741093"/>
                  </a:lnTo>
                  <a:lnTo>
                    <a:pt x="3117011" y="1739823"/>
                  </a:lnTo>
                  <a:lnTo>
                    <a:pt x="3117469" y="1738553"/>
                  </a:lnTo>
                  <a:lnTo>
                    <a:pt x="3117329" y="1737283"/>
                  </a:lnTo>
                  <a:lnTo>
                    <a:pt x="3116897" y="1736013"/>
                  </a:lnTo>
                  <a:lnTo>
                    <a:pt x="3116415" y="1734743"/>
                  </a:lnTo>
                  <a:lnTo>
                    <a:pt x="3115589" y="1733473"/>
                  </a:lnTo>
                  <a:lnTo>
                    <a:pt x="3067380" y="1683880"/>
                  </a:lnTo>
                  <a:lnTo>
                    <a:pt x="3067380" y="1728393"/>
                  </a:lnTo>
                  <a:lnTo>
                    <a:pt x="3052965" y="1734743"/>
                  </a:lnTo>
                  <a:lnTo>
                    <a:pt x="2993301" y="1755063"/>
                  </a:lnTo>
                  <a:lnTo>
                    <a:pt x="2977858" y="1760143"/>
                  </a:lnTo>
                  <a:lnTo>
                    <a:pt x="2897098" y="1779193"/>
                  </a:lnTo>
                  <a:lnTo>
                    <a:pt x="2880207" y="1781733"/>
                  </a:lnTo>
                  <a:lnTo>
                    <a:pt x="2862999" y="1785543"/>
                  </a:lnTo>
                  <a:lnTo>
                    <a:pt x="2809786" y="1793163"/>
                  </a:lnTo>
                  <a:lnTo>
                    <a:pt x="2761488" y="1798243"/>
                  </a:lnTo>
                  <a:lnTo>
                    <a:pt x="2661386" y="1803323"/>
                  </a:lnTo>
                  <a:lnTo>
                    <a:pt x="2635643" y="1803323"/>
                  </a:lnTo>
                  <a:lnTo>
                    <a:pt x="2609659" y="1804593"/>
                  </a:lnTo>
                  <a:lnTo>
                    <a:pt x="2583383" y="1804593"/>
                  </a:lnTo>
                  <a:lnTo>
                    <a:pt x="2556865" y="1803323"/>
                  </a:lnTo>
                  <a:lnTo>
                    <a:pt x="2530106" y="1803323"/>
                  </a:lnTo>
                  <a:lnTo>
                    <a:pt x="2503132" y="1802053"/>
                  </a:lnTo>
                  <a:lnTo>
                    <a:pt x="2475890" y="1802053"/>
                  </a:lnTo>
                  <a:lnTo>
                    <a:pt x="2448445" y="1800783"/>
                  </a:lnTo>
                  <a:lnTo>
                    <a:pt x="2420785" y="1798243"/>
                  </a:lnTo>
                  <a:lnTo>
                    <a:pt x="2392921" y="1796973"/>
                  </a:lnTo>
                  <a:lnTo>
                    <a:pt x="2391422" y="1794433"/>
                  </a:lnTo>
                  <a:lnTo>
                    <a:pt x="2346541" y="1718741"/>
                  </a:lnTo>
                  <a:lnTo>
                    <a:pt x="2346541" y="1794433"/>
                  </a:lnTo>
                  <a:lnTo>
                    <a:pt x="2303653" y="1790623"/>
                  </a:lnTo>
                  <a:lnTo>
                    <a:pt x="2289264" y="1790623"/>
                  </a:lnTo>
                  <a:lnTo>
                    <a:pt x="2022005" y="1767763"/>
                  </a:lnTo>
                  <a:lnTo>
                    <a:pt x="1930387" y="1760143"/>
                  </a:lnTo>
                  <a:lnTo>
                    <a:pt x="1899666" y="1758873"/>
                  </a:lnTo>
                  <a:lnTo>
                    <a:pt x="1838007" y="1753793"/>
                  </a:lnTo>
                  <a:lnTo>
                    <a:pt x="1807070" y="1752523"/>
                  </a:lnTo>
                  <a:lnTo>
                    <a:pt x="1776069" y="1749983"/>
                  </a:lnTo>
                  <a:lnTo>
                    <a:pt x="1620240" y="1743633"/>
                  </a:lnTo>
                  <a:lnTo>
                    <a:pt x="1574495" y="1670926"/>
                  </a:lnTo>
                  <a:lnTo>
                    <a:pt x="1574495" y="1743633"/>
                  </a:lnTo>
                  <a:lnTo>
                    <a:pt x="1464475" y="1743633"/>
                  </a:lnTo>
                  <a:lnTo>
                    <a:pt x="1442389" y="1744903"/>
                  </a:lnTo>
                  <a:lnTo>
                    <a:pt x="1420266" y="1744903"/>
                  </a:lnTo>
                  <a:lnTo>
                    <a:pt x="1309217" y="1751253"/>
                  </a:lnTo>
                  <a:lnTo>
                    <a:pt x="1286878" y="1753793"/>
                  </a:lnTo>
                  <a:lnTo>
                    <a:pt x="1264526" y="1755063"/>
                  </a:lnTo>
                  <a:lnTo>
                    <a:pt x="1219771" y="1760143"/>
                  </a:lnTo>
                  <a:lnTo>
                    <a:pt x="1123010" y="1772843"/>
                  </a:lnTo>
                  <a:lnTo>
                    <a:pt x="1104163" y="1776653"/>
                  </a:lnTo>
                  <a:lnTo>
                    <a:pt x="1085456" y="1779193"/>
                  </a:lnTo>
                  <a:lnTo>
                    <a:pt x="975982" y="1802053"/>
                  </a:lnTo>
                  <a:lnTo>
                    <a:pt x="958151" y="1807133"/>
                  </a:lnTo>
                  <a:lnTo>
                    <a:pt x="940396" y="1810943"/>
                  </a:lnTo>
                  <a:lnTo>
                    <a:pt x="922743" y="1816023"/>
                  </a:lnTo>
                  <a:lnTo>
                    <a:pt x="840676" y="1709343"/>
                  </a:lnTo>
                  <a:lnTo>
                    <a:pt x="937475" y="1685213"/>
                  </a:lnTo>
                  <a:lnTo>
                    <a:pt x="1457134" y="1555673"/>
                  </a:lnTo>
                  <a:lnTo>
                    <a:pt x="1574495" y="1743633"/>
                  </a:lnTo>
                  <a:lnTo>
                    <a:pt x="1574495" y="1670926"/>
                  </a:lnTo>
                  <a:lnTo>
                    <a:pt x="1501990" y="1555673"/>
                  </a:lnTo>
                  <a:lnTo>
                    <a:pt x="1441805" y="1460030"/>
                  </a:lnTo>
                  <a:lnTo>
                    <a:pt x="1441805" y="1531543"/>
                  </a:lnTo>
                  <a:lnTo>
                    <a:pt x="821905" y="1685213"/>
                  </a:lnTo>
                  <a:lnTo>
                    <a:pt x="622173" y="1426133"/>
                  </a:lnTo>
                  <a:lnTo>
                    <a:pt x="639406" y="1421053"/>
                  </a:lnTo>
                  <a:lnTo>
                    <a:pt x="721080" y="1403273"/>
                  </a:lnTo>
                  <a:lnTo>
                    <a:pt x="726986" y="1402003"/>
                  </a:lnTo>
                  <a:lnTo>
                    <a:pt x="744816" y="1399463"/>
                  </a:lnTo>
                  <a:lnTo>
                    <a:pt x="762774" y="1395653"/>
                  </a:lnTo>
                  <a:lnTo>
                    <a:pt x="780821" y="1393113"/>
                  </a:lnTo>
                  <a:lnTo>
                    <a:pt x="799020" y="1389303"/>
                  </a:lnTo>
                  <a:lnTo>
                    <a:pt x="873302" y="1379143"/>
                  </a:lnTo>
                  <a:lnTo>
                    <a:pt x="892289" y="1377873"/>
                  </a:lnTo>
                  <a:lnTo>
                    <a:pt x="911479" y="1375333"/>
                  </a:lnTo>
                  <a:lnTo>
                    <a:pt x="965276" y="1370253"/>
                  </a:lnTo>
                  <a:lnTo>
                    <a:pt x="992149" y="1368983"/>
                  </a:lnTo>
                  <a:lnTo>
                    <a:pt x="1018984" y="1366443"/>
                  </a:lnTo>
                  <a:lnTo>
                    <a:pt x="1099235" y="1362633"/>
                  </a:lnTo>
                  <a:lnTo>
                    <a:pt x="1258735" y="1362633"/>
                  </a:lnTo>
                  <a:lnTo>
                    <a:pt x="1285189" y="1363903"/>
                  </a:lnTo>
                  <a:lnTo>
                    <a:pt x="1311630" y="1363903"/>
                  </a:lnTo>
                  <a:lnTo>
                    <a:pt x="1338021" y="1365173"/>
                  </a:lnTo>
                  <a:lnTo>
                    <a:pt x="1441805" y="1531543"/>
                  </a:lnTo>
                  <a:lnTo>
                    <a:pt x="1441805" y="1460030"/>
                  </a:lnTo>
                  <a:lnTo>
                    <a:pt x="1382928" y="1366443"/>
                  </a:lnTo>
                  <a:lnTo>
                    <a:pt x="1431010" y="1368983"/>
                  </a:lnTo>
                  <a:lnTo>
                    <a:pt x="1454988" y="1371523"/>
                  </a:lnTo>
                  <a:lnTo>
                    <a:pt x="1526679" y="1375333"/>
                  </a:lnTo>
                  <a:lnTo>
                    <a:pt x="1550517" y="1377873"/>
                  </a:lnTo>
                  <a:lnTo>
                    <a:pt x="1574317" y="1379143"/>
                  </a:lnTo>
                  <a:lnTo>
                    <a:pt x="1598053" y="1381683"/>
                  </a:lnTo>
                  <a:lnTo>
                    <a:pt x="1621751" y="1382953"/>
                  </a:lnTo>
                  <a:lnTo>
                    <a:pt x="1645399" y="1385493"/>
                  </a:lnTo>
                  <a:lnTo>
                    <a:pt x="1739531" y="1393113"/>
                  </a:lnTo>
                  <a:lnTo>
                    <a:pt x="1762912" y="1395653"/>
                  </a:lnTo>
                  <a:lnTo>
                    <a:pt x="1856714" y="1403273"/>
                  </a:lnTo>
                  <a:lnTo>
                    <a:pt x="1879904" y="1405813"/>
                  </a:lnTo>
                  <a:lnTo>
                    <a:pt x="1902993" y="1407083"/>
                  </a:lnTo>
                  <a:lnTo>
                    <a:pt x="1925980" y="1409623"/>
                  </a:lnTo>
                  <a:lnTo>
                    <a:pt x="1948878" y="1410893"/>
                  </a:lnTo>
                  <a:lnTo>
                    <a:pt x="1971624" y="1413433"/>
                  </a:lnTo>
                  <a:lnTo>
                    <a:pt x="2127770" y="1422323"/>
                  </a:lnTo>
                  <a:lnTo>
                    <a:pt x="2346541" y="1794433"/>
                  </a:lnTo>
                  <a:lnTo>
                    <a:pt x="2346541" y="1718741"/>
                  </a:lnTo>
                  <a:lnTo>
                    <a:pt x="2171560" y="1423593"/>
                  </a:lnTo>
                  <a:lnTo>
                    <a:pt x="2190102" y="1424863"/>
                  </a:lnTo>
                  <a:lnTo>
                    <a:pt x="2316962" y="1424863"/>
                  </a:lnTo>
                  <a:lnTo>
                    <a:pt x="2334628" y="1423593"/>
                  </a:lnTo>
                  <a:lnTo>
                    <a:pt x="2352205" y="1423593"/>
                  </a:lnTo>
                  <a:lnTo>
                    <a:pt x="2455100" y="1415973"/>
                  </a:lnTo>
                  <a:lnTo>
                    <a:pt x="2540952" y="1403273"/>
                  </a:lnTo>
                  <a:lnTo>
                    <a:pt x="2557373" y="1400733"/>
                  </a:lnTo>
                  <a:lnTo>
                    <a:pt x="2573540" y="1396923"/>
                  </a:lnTo>
                  <a:lnTo>
                    <a:pt x="2589492" y="1394383"/>
                  </a:lnTo>
                  <a:lnTo>
                    <a:pt x="2620683" y="1386763"/>
                  </a:lnTo>
                  <a:lnTo>
                    <a:pt x="2635961" y="1381683"/>
                  </a:lnTo>
                  <a:lnTo>
                    <a:pt x="2665895" y="1374063"/>
                  </a:lnTo>
                  <a:lnTo>
                    <a:pt x="2709291" y="1358823"/>
                  </a:lnTo>
                  <a:lnTo>
                    <a:pt x="3067380" y="1728393"/>
                  </a:lnTo>
                  <a:lnTo>
                    <a:pt x="3067380" y="1683880"/>
                  </a:lnTo>
                  <a:lnTo>
                    <a:pt x="2751480" y="1358823"/>
                  </a:lnTo>
                  <a:lnTo>
                    <a:pt x="2687180" y="1292669"/>
                  </a:lnTo>
                  <a:lnTo>
                    <a:pt x="2687180" y="1335963"/>
                  </a:lnTo>
                  <a:lnTo>
                    <a:pt x="2629306" y="1356283"/>
                  </a:lnTo>
                  <a:lnTo>
                    <a:pt x="2552331" y="1375333"/>
                  </a:lnTo>
                  <a:lnTo>
                    <a:pt x="2536253" y="1379143"/>
                  </a:lnTo>
                  <a:lnTo>
                    <a:pt x="2434577" y="1394383"/>
                  </a:lnTo>
                  <a:lnTo>
                    <a:pt x="2351684" y="1400733"/>
                  </a:lnTo>
                  <a:lnTo>
                    <a:pt x="2334691" y="1400733"/>
                  </a:lnTo>
                  <a:lnTo>
                    <a:pt x="2317585" y="1402003"/>
                  </a:lnTo>
                  <a:lnTo>
                    <a:pt x="2283002" y="1402003"/>
                  </a:lnTo>
                  <a:lnTo>
                    <a:pt x="2265515" y="1403273"/>
                  </a:lnTo>
                  <a:lnTo>
                    <a:pt x="2212365" y="1403273"/>
                  </a:lnTo>
                  <a:lnTo>
                    <a:pt x="2194420" y="1402003"/>
                  </a:lnTo>
                  <a:lnTo>
                    <a:pt x="2158161" y="1402003"/>
                  </a:lnTo>
                  <a:lnTo>
                    <a:pt x="2156663" y="1399463"/>
                  </a:lnTo>
                  <a:lnTo>
                    <a:pt x="2114486" y="1328102"/>
                  </a:lnTo>
                  <a:lnTo>
                    <a:pt x="2114486" y="1399463"/>
                  </a:lnTo>
                  <a:lnTo>
                    <a:pt x="2093150" y="1398193"/>
                  </a:lnTo>
                  <a:lnTo>
                    <a:pt x="2071700" y="1398193"/>
                  </a:lnTo>
                  <a:lnTo>
                    <a:pt x="2050122" y="1396923"/>
                  </a:lnTo>
                  <a:lnTo>
                    <a:pt x="2028444" y="1394383"/>
                  </a:lnTo>
                  <a:lnTo>
                    <a:pt x="1940534" y="1389303"/>
                  </a:lnTo>
                  <a:lnTo>
                    <a:pt x="1918233" y="1386763"/>
                  </a:lnTo>
                  <a:lnTo>
                    <a:pt x="1895856" y="1385493"/>
                  </a:lnTo>
                  <a:lnTo>
                    <a:pt x="1873377" y="1382953"/>
                  </a:lnTo>
                  <a:lnTo>
                    <a:pt x="1850809" y="1381683"/>
                  </a:lnTo>
                  <a:lnTo>
                    <a:pt x="1782457" y="1375333"/>
                  </a:lnTo>
                  <a:lnTo>
                    <a:pt x="1759508" y="1372793"/>
                  </a:lnTo>
                  <a:lnTo>
                    <a:pt x="1673517" y="1366443"/>
                  </a:lnTo>
                  <a:lnTo>
                    <a:pt x="1656245" y="1363903"/>
                  </a:lnTo>
                  <a:lnTo>
                    <a:pt x="1638922" y="1362633"/>
                  </a:lnTo>
                  <a:lnTo>
                    <a:pt x="1621612" y="1361363"/>
                  </a:lnTo>
                  <a:lnTo>
                    <a:pt x="1621167" y="1357553"/>
                  </a:lnTo>
                  <a:lnTo>
                    <a:pt x="1584909" y="1045806"/>
                  </a:lnTo>
                  <a:lnTo>
                    <a:pt x="1586293" y="1043965"/>
                  </a:lnTo>
                  <a:lnTo>
                    <a:pt x="1686509" y="1050213"/>
                  </a:lnTo>
                  <a:lnTo>
                    <a:pt x="1706880" y="1050213"/>
                  </a:lnTo>
                  <a:lnTo>
                    <a:pt x="1727250" y="1051483"/>
                  </a:lnTo>
                  <a:lnTo>
                    <a:pt x="1747634" y="1051483"/>
                  </a:lnTo>
                  <a:lnTo>
                    <a:pt x="1768030" y="1052753"/>
                  </a:lnTo>
                  <a:lnTo>
                    <a:pt x="1808797" y="1052753"/>
                  </a:lnTo>
                  <a:lnTo>
                    <a:pt x="1829168" y="1054023"/>
                  </a:lnTo>
                  <a:lnTo>
                    <a:pt x="1890191" y="1054023"/>
                  </a:lnTo>
                  <a:lnTo>
                    <a:pt x="1910524" y="1052753"/>
                  </a:lnTo>
                  <a:lnTo>
                    <a:pt x="2114486" y="1399463"/>
                  </a:lnTo>
                  <a:lnTo>
                    <a:pt x="2114486" y="1328102"/>
                  </a:lnTo>
                  <a:lnTo>
                    <a:pt x="1950999" y="1051483"/>
                  </a:lnTo>
                  <a:lnTo>
                    <a:pt x="1979841" y="1051483"/>
                  </a:lnTo>
                  <a:lnTo>
                    <a:pt x="1989442" y="1050213"/>
                  </a:lnTo>
                  <a:lnTo>
                    <a:pt x="2008632" y="1050213"/>
                  </a:lnTo>
                  <a:lnTo>
                    <a:pt x="2018233" y="1048943"/>
                  </a:lnTo>
                  <a:lnTo>
                    <a:pt x="2027834" y="1048943"/>
                  </a:lnTo>
                  <a:lnTo>
                    <a:pt x="2037397" y="1047673"/>
                  </a:lnTo>
                  <a:lnTo>
                    <a:pt x="2046973" y="1047673"/>
                  </a:lnTo>
                  <a:lnTo>
                    <a:pt x="2056536" y="1046403"/>
                  </a:lnTo>
                  <a:lnTo>
                    <a:pt x="2075637" y="1045133"/>
                  </a:lnTo>
                  <a:lnTo>
                    <a:pt x="2085174" y="1043863"/>
                  </a:lnTo>
                  <a:lnTo>
                    <a:pt x="2094712" y="1043863"/>
                  </a:lnTo>
                  <a:lnTo>
                    <a:pt x="2104250" y="1042593"/>
                  </a:lnTo>
                  <a:lnTo>
                    <a:pt x="2121712" y="1041323"/>
                  </a:lnTo>
                  <a:lnTo>
                    <a:pt x="2156028" y="1036243"/>
                  </a:lnTo>
                  <a:lnTo>
                    <a:pt x="2172893" y="1034973"/>
                  </a:lnTo>
                  <a:lnTo>
                    <a:pt x="2189518" y="1032433"/>
                  </a:lnTo>
                  <a:lnTo>
                    <a:pt x="2269947" y="1019733"/>
                  </a:lnTo>
                  <a:lnTo>
                    <a:pt x="2285517" y="1015923"/>
                  </a:lnTo>
                  <a:lnTo>
                    <a:pt x="2300922" y="1013383"/>
                  </a:lnTo>
                  <a:lnTo>
                    <a:pt x="2316162" y="1009573"/>
                  </a:lnTo>
                  <a:lnTo>
                    <a:pt x="2331237" y="1007033"/>
                  </a:lnTo>
                  <a:lnTo>
                    <a:pt x="2360980" y="999413"/>
                  </a:lnTo>
                  <a:lnTo>
                    <a:pt x="2687180" y="1335963"/>
                  </a:lnTo>
                  <a:lnTo>
                    <a:pt x="2687180" y="1292669"/>
                  </a:lnTo>
                  <a:lnTo>
                    <a:pt x="2402179" y="999413"/>
                  </a:lnTo>
                  <a:lnTo>
                    <a:pt x="2386139" y="982903"/>
                  </a:lnTo>
                  <a:lnTo>
                    <a:pt x="2384450" y="981633"/>
                  </a:lnTo>
                  <a:lnTo>
                    <a:pt x="2383434" y="980363"/>
                  </a:lnTo>
                  <a:lnTo>
                    <a:pt x="2381237" y="979093"/>
                  </a:lnTo>
                  <a:lnTo>
                    <a:pt x="2379929" y="979093"/>
                  </a:lnTo>
                  <a:lnTo>
                    <a:pt x="2378672" y="977823"/>
                  </a:lnTo>
                  <a:lnTo>
                    <a:pt x="2377249" y="977823"/>
                  </a:lnTo>
                  <a:lnTo>
                    <a:pt x="2374290" y="976553"/>
                  </a:lnTo>
                  <a:lnTo>
                    <a:pt x="2371013" y="976553"/>
                  </a:lnTo>
                  <a:lnTo>
                    <a:pt x="2369870" y="975283"/>
                  </a:lnTo>
                  <a:lnTo>
                    <a:pt x="2354440" y="975283"/>
                  </a:lnTo>
                  <a:lnTo>
                    <a:pt x="2337993" y="979093"/>
                  </a:lnTo>
                  <a:lnTo>
                    <a:pt x="2322423" y="984173"/>
                  </a:lnTo>
                  <a:lnTo>
                    <a:pt x="2306701" y="986713"/>
                  </a:lnTo>
                  <a:lnTo>
                    <a:pt x="2274735" y="994333"/>
                  </a:lnTo>
                  <a:lnTo>
                    <a:pt x="2258479" y="996873"/>
                  </a:lnTo>
                  <a:lnTo>
                    <a:pt x="2242058" y="1000683"/>
                  </a:lnTo>
                  <a:lnTo>
                    <a:pt x="2208657" y="1005763"/>
                  </a:lnTo>
                  <a:lnTo>
                    <a:pt x="2191651" y="1009573"/>
                  </a:lnTo>
                  <a:lnTo>
                    <a:pt x="2174443" y="1012113"/>
                  </a:lnTo>
                  <a:lnTo>
                    <a:pt x="2157018" y="1013383"/>
                  </a:lnTo>
                  <a:lnTo>
                    <a:pt x="2121522" y="1018463"/>
                  </a:lnTo>
                  <a:lnTo>
                    <a:pt x="2103424" y="1019733"/>
                  </a:lnTo>
                  <a:lnTo>
                    <a:pt x="2085098" y="1022273"/>
                  </a:lnTo>
                  <a:lnTo>
                    <a:pt x="1985187" y="1029893"/>
                  </a:lnTo>
                  <a:lnTo>
                    <a:pt x="1884578" y="1032433"/>
                  </a:lnTo>
                  <a:lnTo>
                    <a:pt x="1783283" y="1032433"/>
                  </a:lnTo>
                  <a:lnTo>
                    <a:pt x="1732546" y="1031163"/>
                  </a:lnTo>
                  <a:lnTo>
                    <a:pt x="1600949" y="1024585"/>
                  </a:lnTo>
                  <a:lnTo>
                    <a:pt x="1606677" y="1017016"/>
                  </a:lnTo>
                  <a:lnTo>
                    <a:pt x="1637880" y="956348"/>
                  </a:lnTo>
                  <a:lnTo>
                    <a:pt x="1648091" y="956894"/>
                  </a:lnTo>
                  <a:lnTo>
                    <a:pt x="1789252" y="960704"/>
                  </a:lnTo>
                  <a:lnTo>
                    <a:pt x="1835886" y="960704"/>
                  </a:lnTo>
                  <a:lnTo>
                    <a:pt x="1927987" y="958164"/>
                  </a:lnTo>
                  <a:lnTo>
                    <a:pt x="1973503" y="955624"/>
                  </a:lnTo>
                  <a:lnTo>
                    <a:pt x="2018614" y="951814"/>
                  </a:lnTo>
                  <a:lnTo>
                    <a:pt x="2046427" y="948004"/>
                  </a:lnTo>
                  <a:lnTo>
                    <a:pt x="2073757" y="945464"/>
                  </a:lnTo>
                  <a:lnTo>
                    <a:pt x="2152789" y="934034"/>
                  </a:lnTo>
                  <a:lnTo>
                    <a:pt x="2203056" y="923874"/>
                  </a:lnTo>
                  <a:lnTo>
                    <a:pt x="2217737" y="920064"/>
                  </a:lnTo>
                  <a:lnTo>
                    <a:pt x="2227529" y="917524"/>
                  </a:lnTo>
                  <a:lnTo>
                    <a:pt x="2298077" y="899744"/>
                  </a:lnTo>
                  <a:lnTo>
                    <a:pt x="2364765" y="876884"/>
                  </a:lnTo>
                  <a:lnTo>
                    <a:pt x="2386177" y="867994"/>
                  </a:lnTo>
                  <a:lnTo>
                    <a:pt x="2407196" y="860374"/>
                  </a:lnTo>
                  <a:lnTo>
                    <a:pt x="3149028" y="1612214"/>
                  </a:lnTo>
                  <a:lnTo>
                    <a:pt x="3149028" y="1525854"/>
                  </a:lnTo>
                  <a:close/>
                </a:path>
              </a:pathLst>
            </a:custGeom>
            <a:solidFill>
              <a:srgbClr val="040505"/>
            </a:solidFill>
          </p:spPr>
          <p:txBody>
            <a:bodyPr wrap="square" lIns="0" tIns="0" rIns="0" bIns="0" rtlCol="0"/>
            <a:lstStyle/>
            <a:p>
              <a:endParaRPr/>
            </a:p>
          </p:txBody>
        </p:sp>
        <p:pic>
          <p:nvPicPr>
            <p:cNvPr id="12" name="object 12"/>
            <p:cNvPicPr/>
            <p:nvPr/>
          </p:nvPicPr>
          <p:blipFill>
            <a:blip r:embed="rId5" cstate="print"/>
            <a:stretch>
              <a:fillRect/>
            </a:stretch>
          </p:blipFill>
          <p:spPr>
            <a:xfrm>
              <a:off x="12238080" y="7584229"/>
              <a:ext cx="3355966" cy="2702770"/>
            </a:xfrm>
            <a:prstGeom prst="rect">
              <a:avLst/>
            </a:prstGeom>
          </p:spPr>
        </p:pic>
        <p:sp>
          <p:nvSpPr>
            <p:cNvPr id="13" name="object 13"/>
            <p:cNvSpPr/>
            <p:nvPr/>
          </p:nvSpPr>
          <p:spPr>
            <a:xfrm>
              <a:off x="9144000" y="9047047"/>
              <a:ext cx="3105150" cy="1236980"/>
            </a:xfrm>
            <a:custGeom>
              <a:avLst/>
              <a:gdLst/>
              <a:ahLst/>
              <a:cxnLst/>
              <a:rect l="l" t="t" r="r" b="b"/>
              <a:pathLst>
                <a:path w="3105150" h="1236979">
                  <a:moveTo>
                    <a:pt x="657904" y="1088389"/>
                  </a:moveTo>
                  <a:lnTo>
                    <a:pt x="159765" y="1088389"/>
                  </a:lnTo>
                  <a:lnTo>
                    <a:pt x="155371" y="1087119"/>
                  </a:lnTo>
                  <a:lnTo>
                    <a:pt x="151028" y="1087119"/>
                  </a:lnTo>
                  <a:lnTo>
                    <a:pt x="146717" y="1085849"/>
                  </a:lnTo>
                  <a:lnTo>
                    <a:pt x="142442" y="1085849"/>
                  </a:lnTo>
                  <a:lnTo>
                    <a:pt x="138218" y="1084579"/>
                  </a:lnTo>
                  <a:lnTo>
                    <a:pt x="134021" y="1084579"/>
                  </a:lnTo>
                  <a:lnTo>
                    <a:pt x="125751" y="1082039"/>
                  </a:lnTo>
                  <a:lnTo>
                    <a:pt x="109737" y="1076959"/>
                  </a:lnTo>
                  <a:lnTo>
                    <a:pt x="105846" y="1074419"/>
                  </a:lnTo>
                  <a:lnTo>
                    <a:pt x="102006" y="1073149"/>
                  </a:lnTo>
                  <a:lnTo>
                    <a:pt x="97539" y="1070609"/>
                  </a:lnTo>
                  <a:lnTo>
                    <a:pt x="94468" y="1069339"/>
                  </a:lnTo>
                  <a:lnTo>
                    <a:pt x="90125" y="1066799"/>
                  </a:lnTo>
                  <a:lnTo>
                    <a:pt x="84203" y="1064259"/>
                  </a:lnTo>
                  <a:lnTo>
                    <a:pt x="80033" y="1061719"/>
                  </a:lnTo>
                  <a:lnTo>
                    <a:pt x="74285" y="1057909"/>
                  </a:lnTo>
                  <a:lnTo>
                    <a:pt x="69804" y="1054099"/>
                  </a:lnTo>
                  <a:lnTo>
                    <a:pt x="66514" y="1051559"/>
                  </a:lnTo>
                  <a:lnTo>
                    <a:pt x="61177" y="1047749"/>
                  </a:lnTo>
                  <a:lnTo>
                    <a:pt x="56454" y="1042669"/>
                  </a:lnTo>
                  <a:lnTo>
                    <a:pt x="52024" y="1038859"/>
                  </a:lnTo>
                  <a:lnTo>
                    <a:pt x="47598" y="1033779"/>
                  </a:lnTo>
                  <a:lnTo>
                    <a:pt x="43126" y="1029969"/>
                  </a:lnTo>
                  <a:lnTo>
                    <a:pt x="39378" y="1024889"/>
                  </a:lnTo>
                  <a:lnTo>
                    <a:pt x="22892" y="1000759"/>
                  </a:lnTo>
                  <a:lnTo>
                    <a:pt x="20865" y="998219"/>
                  </a:lnTo>
                  <a:lnTo>
                    <a:pt x="9153" y="970279"/>
                  </a:lnTo>
                  <a:lnTo>
                    <a:pt x="8718" y="969009"/>
                  </a:lnTo>
                  <a:lnTo>
                    <a:pt x="762" y="930909"/>
                  </a:lnTo>
                  <a:lnTo>
                    <a:pt x="0" y="172719"/>
                  </a:lnTo>
                  <a:lnTo>
                    <a:pt x="6203" y="126999"/>
                  </a:lnTo>
                  <a:lnTo>
                    <a:pt x="23710" y="85089"/>
                  </a:lnTo>
                  <a:lnTo>
                    <a:pt x="50867" y="49529"/>
                  </a:lnTo>
                  <a:lnTo>
                    <a:pt x="86018" y="22859"/>
                  </a:lnTo>
                  <a:lnTo>
                    <a:pt x="127510" y="5079"/>
                  </a:lnTo>
                  <a:lnTo>
                    <a:pt x="173688" y="0"/>
                  </a:lnTo>
                  <a:lnTo>
                    <a:pt x="2841917" y="0"/>
                  </a:lnTo>
                  <a:lnTo>
                    <a:pt x="2892558" y="6349"/>
                  </a:lnTo>
                  <a:lnTo>
                    <a:pt x="2937505" y="27939"/>
                  </a:lnTo>
                  <a:lnTo>
                    <a:pt x="2974371" y="60959"/>
                  </a:lnTo>
                  <a:lnTo>
                    <a:pt x="3000767" y="102869"/>
                  </a:lnTo>
                  <a:lnTo>
                    <a:pt x="3014305" y="152399"/>
                  </a:lnTo>
                  <a:lnTo>
                    <a:pt x="3016255" y="167639"/>
                  </a:lnTo>
                  <a:lnTo>
                    <a:pt x="260838" y="167639"/>
                  </a:lnTo>
                  <a:lnTo>
                    <a:pt x="257113" y="175259"/>
                  </a:lnTo>
                  <a:lnTo>
                    <a:pt x="257113" y="1015999"/>
                  </a:lnTo>
                  <a:lnTo>
                    <a:pt x="705515" y="1015999"/>
                  </a:lnTo>
                  <a:lnTo>
                    <a:pt x="703856" y="1018539"/>
                  </a:lnTo>
                  <a:lnTo>
                    <a:pt x="689992" y="1061719"/>
                  </a:lnTo>
                  <a:lnTo>
                    <a:pt x="686101" y="1071879"/>
                  </a:lnTo>
                  <a:lnTo>
                    <a:pt x="678893" y="1080769"/>
                  </a:lnTo>
                  <a:lnTo>
                    <a:pt x="669212" y="1087119"/>
                  </a:lnTo>
                  <a:lnTo>
                    <a:pt x="657904" y="1088389"/>
                  </a:lnTo>
                  <a:close/>
                </a:path>
                <a:path w="3105150" h="1236979">
                  <a:moveTo>
                    <a:pt x="705515" y="1015999"/>
                  </a:moveTo>
                  <a:lnTo>
                    <a:pt x="481031" y="1015999"/>
                  </a:lnTo>
                  <a:lnTo>
                    <a:pt x="481031" y="175259"/>
                  </a:lnTo>
                  <a:lnTo>
                    <a:pt x="477306" y="167639"/>
                  </a:lnTo>
                  <a:lnTo>
                    <a:pt x="726830" y="167639"/>
                  </a:lnTo>
                  <a:lnTo>
                    <a:pt x="716704" y="168909"/>
                  </a:lnTo>
                  <a:lnTo>
                    <a:pt x="708423" y="173989"/>
                  </a:lnTo>
                  <a:lnTo>
                    <a:pt x="702835" y="180339"/>
                  </a:lnTo>
                  <a:lnTo>
                    <a:pt x="700784" y="189229"/>
                  </a:lnTo>
                  <a:lnTo>
                    <a:pt x="700784" y="605789"/>
                  </a:lnTo>
                  <a:lnTo>
                    <a:pt x="702836" y="614679"/>
                  </a:lnTo>
                  <a:lnTo>
                    <a:pt x="708425" y="622299"/>
                  </a:lnTo>
                  <a:lnTo>
                    <a:pt x="716706" y="626109"/>
                  </a:lnTo>
                  <a:lnTo>
                    <a:pt x="726830" y="628649"/>
                  </a:lnTo>
                  <a:lnTo>
                    <a:pt x="2548254" y="628649"/>
                  </a:lnTo>
                  <a:lnTo>
                    <a:pt x="2548254" y="925829"/>
                  </a:lnTo>
                  <a:lnTo>
                    <a:pt x="850165" y="925829"/>
                  </a:lnTo>
                  <a:lnTo>
                    <a:pt x="803813" y="933449"/>
                  </a:lnTo>
                  <a:lnTo>
                    <a:pt x="762694" y="952499"/>
                  </a:lnTo>
                  <a:lnTo>
                    <a:pt x="728733" y="980439"/>
                  </a:lnTo>
                  <a:lnTo>
                    <a:pt x="705515" y="1015999"/>
                  </a:lnTo>
                  <a:close/>
                </a:path>
                <a:path w="3105150" h="1236979">
                  <a:moveTo>
                    <a:pt x="1313292" y="628649"/>
                  </a:moveTo>
                  <a:lnTo>
                    <a:pt x="1148973" y="628649"/>
                  </a:lnTo>
                  <a:lnTo>
                    <a:pt x="1159088" y="626109"/>
                  </a:lnTo>
                  <a:lnTo>
                    <a:pt x="1167346" y="622299"/>
                  </a:lnTo>
                  <a:lnTo>
                    <a:pt x="1172914" y="614679"/>
                  </a:lnTo>
                  <a:lnTo>
                    <a:pt x="1174955" y="605789"/>
                  </a:lnTo>
                  <a:lnTo>
                    <a:pt x="1174955" y="189229"/>
                  </a:lnTo>
                  <a:lnTo>
                    <a:pt x="1172914" y="180339"/>
                  </a:lnTo>
                  <a:lnTo>
                    <a:pt x="1167348" y="173989"/>
                  </a:lnTo>
                  <a:lnTo>
                    <a:pt x="1159089" y="168909"/>
                  </a:lnTo>
                  <a:lnTo>
                    <a:pt x="1148973" y="167639"/>
                  </a:lnTo>
                  <a:lnTo>
                    <a:pt x="1313292" y="167639"/>
                  </a:lnTo>
                  <a:lnTo>
                    <a:pt x="1303167" y="168909"/>
                  </a:lnTo>
                  <a:lnTo>
                    <a:pt x="1294887" y="173989"/>
                  </a:lnTo>
                  <a:lnTo>
                    <a:pt x="1289297" y="180339"/>
                  </a:lnTo>
                  <a:lnTo>
                    <a:pt x="1287246" y="189229"/>
                  </a:lnTo>
                  <a:lnTo>
                    <a:pt x="1287246" y="605789"/>
                  </a:lnTo>
                  <a:lnTo>
                    <a:pt x="1289297" y="614679"/>
                  </a:lnTo>
                  <a:lnTo>
                    <a:pt x="1294887" y="622299"/>
                  </a:lnTo>
                  <a:lnTo>
                    <a:pt x="1303167" y="626109"/>
                  </a:lnTo>
                  <a:lnTo>
                    <a:pt x="1313292" y="628649"/>
                  </a:lnTo>
                  <a:close/>
                </a:path>
                <a:path w="3105150" h="1236979">
                  <a:moveTo>
                    <a:pt x="1864124" y="628649"/>
                  </a:moveTo>
                  <a:lnTo>
                    <a:pt x="1735434" y="628649"/>
                  </a:lnTo>
                  <a:lnTo>
                    <a:pt x="1745549" y="626109"/>
                  </a:lnTo>
                  <a:lnTo>
                    <a:pt x="1753808" y="622299"/>
                  </a:lnTo>
                  <a:lnTo>
                    <a:pt x="1759375" y="614679"/>
                  </a:lnTo>
                  <a:lnTo>
                    <a:pt x="1761417" y="605789"/>
                  </a:lnTo>
                  <a:lnTo>
                    <a:pt x="1761417" y="189229"/>
                  </a:lnTo>
                  <a:lnTo>
                    <a:pt x="1759376" y="180339"/>
                  </a:lnTo>
                  <a:lnTo>
                    <a:pt x="1753810" y="173989"/>
                  </a:lnTo>
                  <a:lnTo>
                    <a:pt x="1745551" y="168909"/>
                  </a:lnTo>
                  <a:lnTo>
                    <a:pt x="1735434" y="167639"/>
                  </a:lnTo>
                  <a:lnTo>
                    <a:pt x="1864124" y="167639"/>
                  </a:lnTo>
                  <a:lnTo>
                    <a:pt x="1853999" y="168909"/>
                  </a:lnTo>
                  <a:lnTo>
                    <a:pt x="1845718" y="173989"/>
                  </a:lnTo>
                  <a:lnTo>
                    <a:pt x="1840129" y="180339"/>
                  </a:lnTo>
                  <a:lnTo>
                    <a:pt x="1838078" y="189229"/>
                  </a:lnTo>
                  <a:lnTo>
                    <a:pt x="1838078" y="605789"/>
                  </a:lnTo>
                  <a:lnTo>
                    <a:pt x="1840129" y="614679"/>
                  </a:lnTo>
                  <a:lnTo>
                    <a:pt x="1845718" y="622299"/>
                  </a:lnTo>
                  <a:lnTo>
                    <a:pt x="1853999" y="626109"/>
                  </a:lnTo>
                  <a:lnTo>
                    <a:pt x="1864124" y="628649"/>
                  </a:lnTo>
                  <a:close/>
                </a:path>
                <a:path w="3105150" h="1236979">
                  <a:moveTo>
                    <a:pt x="2548254" y="628649"/>
                  </a:moveTo>
                  <a:lnTo>
                    <a:pt x="2286266" y="628649"/>
                  </a:lnTo>
                  <a:lnTo>
                    <a:pt x="2296381" y="626109"/>
                  </a:lnTo>
                  <a:lnTo>
                    <a:pt x="2304639" y="622299"/>
                  </a:lnTo>
                  <a:lnTo>
                    <a:pt x="2310207" y="614679"/>
                  </a:lnTo>
                  <a:lnTo>
                    <a:pt x="2312248" y="605789"/>
                  </a:lnTo>
                  <a:lnTo>
                    <a:pt x="2312248" y="189229"/>
                  </a:lnTo>
                  <a:lnTo>
                    <a:pt x="2310208" y="180339"/>
                  </a:lnTo>
                  <a:lnTo>
                    <a:pt x="2304641" y="173989"/>
                  </a:lnTo>
                  <a:lnTo>
                    <a:pt x="2296383" y="168909"/>
                  </a:lnTo>
                  <a:lnTo>
                    <a:pt x="2286266" y="167639"/>
                  </a:lnTo>
                  <a:lnTo>
                    <a:pt x="2551979" y="167639"/>
                  </a:lnTo>
                  <a:lnTo>
                    <a:pt x="2548254" y="175259"/>
                  </a:lnTo>
                  <a:lnTo>
                    <a:pt x="2548254" y="628649"/>
                  </a:lnTo>
                  <a:close/>
                </a:path>
                <a:path w="3105150" h="1236979">
                  <a:moveTo>
                    <a:pt x="3073100" y="1015999"/>
                  </a:moveTo>
                  <a:lnTo>
                    <a:pt x="2772172" y="1015999"/>
                  </a:lnTo>
                  <a:lnTo>
                    <a:pt x="2772172" y="175259"/>
                  </a:lnTo>
                  <a:lnTo>
                    <a:pt x="2768446" y="167639"/>
                  </a:lnTo>
                  <a:lnTo>
                    <a:pt x="2858787" y="167639"/>
                  </a:lnTo>
                  <a:lnTo>
                    <a:pt x="2858787" y="628649"/>
                  </a:lnTo>
                  <a:lnTo>
                    <a:pt x="3071812" y="628649"/>
                  </a:lnTo>
                  <a:lnTo>
                    <a:pt x="3104106" y="896619"/>
                  </a:lnTo>
                  <a:lnTo>
                    <a:pt x="3105122" y="918209"/>
                  </a:lnTo>
                  <a:lnTo>
                    <a:pt x="3104975" y="923289"/>
                  </a:lnTo>
                  <a:lnTo>
                    <a:pt x="3104710" y="928369"/>
                  </a:lnTo>
                  <a:lnTo>
                    <a:pt x="3103991" y="935989"/>
                  </a:lnTo>
                  <a:lnTo>
                    <a:pt x="3103391" y="939799"/>
                  </a:lnTo>
                  <a:lnTo>
                    <a:pt x="3102691" y="944879"/>
                  </a:lnTo>
                  <a:lnTo>
                    <a:pt x="3102170" y="947419"/>
                  </a:lnTo>
                  <a:lnTo>
                    <a:pt x="3101685" y="949959"/>
                  </a:lnTo>
                  <a:lnTo>
                    <a:pt x="3100925" y="953769"/>
                  </a:lnTo>
                  <a:lnTo>
                    <a:pt x="3100046" y="957579"/>
                  </a:lnTo>
                  <a:lnTo>
                    <a:pt x="3098371" y="963929"/>
                  </a:lnTo>
                  <a:lnTo>
                    <a:pt x="3097890" y="965199"/>
                  </a:lnTo>
                  <a:lnTo>
                    <a:pt x="3096060" y="970279"/>
                  </a:lnTo>
                  <a:lnTo>
                    <a:pt x="3094783" y="974089"/>
                  </a:lnTo>
                  <a:lnTo>
                    <a:pt x="3092613" y="980439"/>
                  </a:lnTo>
                  <a:lnTo>
                    <a:pt x="3091025" y="984249"/>
                  </a:lnTo>
                  <a:lnTo>
                    <a:pt x="3089501" y="986789"/>
                  </a:lnTo>
                  <a:lnTo>
                    <a:pt x="3087862" y="990599"/>
                  </a:lnTo>
                  <a:lnTo>
                    <a:pt x="3085029" y="995679"/>
                  </a:lnTo>
                  <a:lnTo>
                    <a:pt x="3082833" y="1000759"/>
                  </a:lnTo>
                  <a:lnTo>
                    <a:pt x="3081263" y="1003299"/>
                  </a:lnTo>
                  <a:lnTo>
                    <a:pt x="3079135" y="1007109"/>
                  </a:lnTo>
                  <a:lnTo>
                    <a:pt x="3075523" y="1012189"/>
                  </a:lnTo>
                  <a:lnTo>
                    <a:pt x="3073100" y="1015999"/>
                  </a:lnTo>
                  <a:close/>
                </a:path>
                <a:path w="3105150" h="1236979">
                  <a:moveTo>
                    <a:pt x="3071812" y="628649"/>
                  </a:moveTo>
                  <a:lnTo>
                    <a:pt x="3019601" y="628649"/>
                  </a:lnTo>
                  <a:lnTo>
                    <a:pt x="2971329" y="204469"/>
                  </a:lnTo>
                  <a:lnTo>
                    <a:pt x="2966798" y="190499"/>
                  </a:lnTo>
                  <a:lnTo>
                    <a:pt x="2957572" y="179069"/>
                  </a:lnTo>
                  <a:lnTo>
                    <a:pt x="2944795" y="170179"/>
                  </a:lnTo>
                  <a:lnTo>
                    <a:pt x="2929603" y="167639"/>
                  </a:lnTo>
                  <a:lnTo>
                    <a:pt x="3016255" y="167639"/>
                  </a:lnTo>
                  <a:lnTo>
                    <a:pt x="3071812" y="628649"/>
                  </a:lnTo>
                  <a:close/>
                </a:path>
                <a:path w="3105150" h="1236979">
                  <a:moveTo>
                    <a:pt x="2119969" y="1088389"/>
                  </a:moveTo>
                  <a:lnTo>
                    <a:pt x="1042426" y="1088389"/>
                  </a:lnTo>
                  <a:lnTo>
                    <a:pt x="1031091" y="1087119"/>
                  </a:lnTo>
                  <a:lnTo>
                    <a:pt x="1021413" y="1080769"/>
                  </a:lnTo>
                  <a:lnTo>
                    <a:pt x="1014220" y="1071879"/>
                  </a:lnTo>
                  <a:lnTo>
                    <a:pt x="1010338" y="1061719"/>
                  </a:lnTo>
                  <a:lnTo>
                    <a:pt x="996467" y="1018539"/>
                  </a:lnTo>
                  <a:lnTo>
                    <a:pt x="971579" y="980439"/>
                  </a:lnTo>
                  <a:lnTo>
                    <a:pt x="937608" y="952499"/>
                  </a:lnTo>
                  <a:lnTo>
                    <a:pt x="896492" y="933449"/>
                  </a:lnTo>
                  <a:lnTo>
                    <a:pt x="850165" y="925829"/>
                  </a:lnTo>
                  <a:lnTo>
                    <a:pt x="2312234" y="925829"/>
                  </a:lnTo>
                  <a:lnTo>
                    <a:pt x="2302071" y="927099"/>
                  </a:lnTo>
                  <a:lnTo>
                    <a:pt x="2292058" y="927099"/>
                  </a:lnTo>
                  <a:lnTo>
                    <a:pt x="2282229" y="929639"/>
                  </a:lnTo>
                  <a:lnTo>
                    <a:pt x="2221250" y="953769"/>
                  </a:lnTo>
                  <a:lnTo>
                    <a:pt x="2188960" y="982979"/>
                  </a:lnTo>
                  <a:lnTo>
                    <a:pt x="2165306" y="1019809"/>
                  </a:lnTo>
                  <a:lnTo>
                    <a:pt x="2152057" y="1061719"/>
                  </a:lnTo>
                  <a:lnTo>
                    <a:pt x="2148175" y="1071879"/>
                  </a:lnTo>
                  <a:lnTo>
                    <a:pt x="2140982" y="1080769"/>
                  </a:lnTo>
                  <a:lnTo>
                    <a:pt x="2131304" y="1087119"/>
                  </a:lnTo>
                  <a:lnTo>
                    <a:pt x="2119969" y="1088389"/>
                  </a:lnTo>
                  <a:close/>
                </a:path>
                <a:path w="3105150" h="1236979">
                  <a:moveTo>
                    <a:pt x="2943443" y="1088389"/>
                  </a:moveTo>
                  <a:lnTo>
                    <a:pt x="2504499" y="1088389"/>
                  </a:lnTo>
                  <a:lnTo>
                    <a:pt x="2493192" y="1087119"/>
                  </a:lnTo>
                  <a:lnTo>
                    <a:pt x="2483511" y="1080769"/>
                  </a:lnTo>
                  <a:lnTo>
                    <a:pt x="2476302" y="1071879"/>
                  </a:lnTo>
                  <a:lnTo>
                    <a:pt x="2472412" y="1061719"/>
                  </a:lnTo>
                  <a:lnTo>
                    <a:pt x="2458547" y="1018539"/>
                  </a:lnTo>
                  <a:lnTo>
                    <a:pt x="2433670" y="980439"/>
                  </a:lnTo>
                  <a:lnTo>
                    <a:pt x="2399707" y="952499"/>
                  </a:lnTo>
                  <a:lnTo>
                    <a:pt x="2358586" y="933449"/>
                  </a:lnTo>
                  <a:lnTo>
                    <a:pt x="2312234" y="925829"/>
                  </a:lnTo>
                  <a:lnTo>
                    <a:pt x="2548254" y="925829"/>
                  </a:lnTo>
                  <a:lnTo>
                    <a:pt x="2548254" y="1015999"/>
                  </a:lnTo>
                  <a:lnTo>
                    <a:pt x="3073100" y="1015999"/>
                  </a:lnTo>
                  <a:lnTo>
                    <a:pt x="3072292" y="1017269"/>
                  </a:lnTo>
                  <a:lnTo>
                    <a:pt x="3070256" y="1019809"/>
                  </a:lnTo>
                  <a:lnTo>
                    <a:pt x="3067537" y="1022349"/>
                  </a:lnTo>
                  <a:lnTo>
                    <a:pt x="3064036" y="1027429"/>
                  </a:lnTo>
                  <a:lnTo>
                    <a:pt x="3061051" y="1029969"/>
                  </a:lnTo>
                  <a:lnTo>
                    <a:pt x="3059729" y="1032509"/>
                  </a:lnTo>
                  <a:lnTo>
                    <a:pt x="3057807" y="1033779"/>
                  </a:lnTo>
                  <a:lnTo>
                    <a:pt x="3054269" y="1037589"/>
                  </a:lnTo>
                  <a:lnTo>
                    <a:pt x="3049793" y="1042669"/>
                  </a:lnTo>
                  <a:lnTo>
                    <a:pt x="3045716" y="1045209"/>
                  </a:lnTo>
                  <a:lnTo>
                    <a:pt x="3042324" y="1049019"/>
                  </a:lnTo>
                  <a:lnTo>
                    <a:pt x="3038805" y="1051559"/>
                  </a:lnTo>
                  <a:lnTo>
                    <a:pt x="3035340" y="1054099"/>
                  </a:lnTo>
                  <a:lnTo>
                    <a:pt x="3032740" y="1056639"/>
                  </a:lnTo>
                  <a:lnTo>
                    <a:pt x="3030846" y="1057909"/>
                  </a:lnTo>
                  <a:lnTo>
                    <a:pt x="3026301" y="1060449"/>
                  </a:lnTo>
                  <a:lnTo>
                    <a:pt x="3023116" y="1062989"/>
                  </a:lnTo>
                  <a:lnTo>
                    <a:pt x="3018960" y="1065529"/>
                  </a:lnTo>
                  <a:lnTo>
                    <a:pt x="3017491" y="1065529"/>
                  </a:lnTo>
                  <a:lnTo>
                    <a:pt x="3015495" y="1066799"/>
                  </a:lnTo>
                  <a:lnTo>
                    <a:pt x="3012264" y="1068069"/>
                  </a:lnTo>
                  <a:lnTo>
                    <a:pt x="3008186" y="1070609"/>
                  </a:lnTo>
                  <a:lnTo>
                    <a:pt x="3004410" y="1073149"/>
                  </a:lnTo>
                  <a:lnTo>
                    <a:pt x="3002804" y="1073149"/>
                  </a:lnTo>
                  <a:lnTo>
                    <a:pt x="2996872" y="1075689"/>
                  </a:lnTo>
                  <a:lnTo>
                    <a:pt x="2992648" y="1076959"/>
                  </a:lnTo>
                  <a:lnTo>
                    <a:pt x="2989893" y="1078229"/>
                  </a:lnTo>
                  <a:lnTo>
                    <a:pt x="2985673" y="1079499"/>
                  </a:lnTo>
                  <a:lnTo>
                    <a:pt x="2980749" y="1082039"/>
                  </a:lnTo>
                  <a:lnTo>
                    <a:pt x="2978025" y="1082039"/>
                  </a:lnTo>
                  <a:lnTo>
                    <a:pt x="2973439" y="1083309"/>
                  </a:lnTo>
                  <a:lnTo>
                    <a:pt x="2969508" y="1084579"/>
                  </a:lnTo>
                  <a:lnTo>
                    <a:pt x="2967673" y="1084579"/>
                  </a:lnTo>
                  <a:lnTo>
                    <a:pt x="2961054" y="1085849"/>
                  </a:lnTo>
                  <a:lnTo>
                    <a:pt x="2956537" y="1087119"/>
                  </a:lnTo>
                  <a:lnTo>
                    <a:pt x="2948921" y="1087119"/>
                  </a:lnTo>
                  <a:lnTo>
                    <a:pt x="2943443" y="1088389"/>
                  </a:lnTo>
                  <a:close/>
                </a:path>
                <a:path w="3105150" h="1236979">
                  <a:moveTo>
                    <a:pt x="850183" y="1236979"/>
                  </a:moveTo>
                  <a:lnTo>
                    <a:pt x="802963" y="1229359"/>
                  </a:lnTo>
                  <a:lnTo>
                    <a:pt x="761952" y="1209039"/>
                  </a:lnTo>
                  <a:lnTo>
                    <a:pt x="729613" y="1176019"/>
                  </a:lnTo>
                  <a:lnTo>
                    <a:pt x="708405" y="1135379"/>
                  </a:lnTo>
                  <a:lnTo>
                    <a:pt x="700789" y="1088389"/>
                  </a:lnTo>
                  <a:lnTo>
                    <a:pt x="708405" y="1041399"/>
                  </a:lnTo>
                  <a:lnTo>
                    <a:pt x="729613" y="1000759"/>
                  </a:lnTo>
                  <a:lnTo>
                    <a:pt x="761952" y="967739"/>
                  </a:lnTo>
                  <a:lnTo>
                    <a:pt x="802963" y="947419"/>
                  </a:lnTo>
                  <a:lnTo>
                    <a:pt x="850183" y="939799"/>
                  </a:lnTo>
                  <a:lnTo>
                    <a:pt x="897404" y="947419"/>
                  </a:lnTo>
                  <a:lnTo>
                    <a:pt x="938415" y="967739"/>
                  </a:lnTo>
                  <a:lnTo>
                    <a:pt x="970754" y="1000759"/>
                  </a:lnTo>
                  <a:lnTo>
                    <a:pt x="978707" y="1015999"/>
                  </a:lnTo>
                  <a:lnTo>
                    <a:pt x="850184" y="1015999"/>
                  </a:lnTo>
                  <a:lnTo>
                    <a:pt x="821975" y="1022349"/>
                  </a:lnTo>
                  <a:lnTo>
                    <a:pt x="798940" y="1037589"/>
                  </a:lnTo>
                  <a:lnTo>
                    <a:pt x="783410" y="1060449"/>
                  </a:lnTo>
                  <a:lnTo>
                    <a:pt x="777715" y="1088389"/>
                  </a:lnTo>
                  <a:lnTo>
                    <a:pt x="783410" y="1116329"/>
                  </a:lnTo>
                  <a:lnTo>
                    <a:pt x="798940" y="1139189"/>
                  </a:lnTo>
                  <a:lnTo>
                    <a:pt x="821975" y="1155699"/>
                  </a:lnTo>
                  <a:lnTo>
                    <a:pt x="850184" y="1160779"/>
                  </a:lnTo>
                  <a:lnTo>
                    <a:pt x="978707" y="1160779"/>
                  </a:lnTo>
                  <a:lnTo>
                    <a:pt x="970754" y="1176019"/>
                  </a:lnTo>
                  <a:lnTo>
                    <a:pt x="938415" y="1209039"/>
                  </a:lnTo>
                  <a:lnTo>
                    <a:pt x="897404" y="1229359"/>
                  </a:lnTo>
                  <a:lnTo>
                    <a:pt x="850183" y="1236979"/>
                  </a:lnTo>
                  <a:close/>
                </a:path>
                <a:path w="3105150" h="1236979">
                  <a:moveTo>
                    <a:pt x="2312248" y="1236979"/>
                  </a:moveTo>
                  <a:lnTo>
                    <a:pt x="2265028" y="1229359"/>
                  </a:lnTo>
                  <a:lnTo>
                    <a:pt x="2224017" y="1209039"/>
                  </a:lnTo>
                  <a:lnTo>
                    <a:pt x="2191678" y="1176019"/>
                  </a:lnTo>
                  <a:lnTo>
                    <a:pt x="2170470" y="1135379"/>
                  </a:lnTo>
                  <a:lnTo>
                    <a:pt x="2162854" y="1088389"/>
                  </a:lnTo>
                  <a:lnTo>
                    <a:pt x="2170470" y="1041399"/>
                  </a:lnTo>
                  <a:lnTo>
                    <a:pt x="2191678" y="1000759"/>
                  </a:lnTo>
                  <a:lnTo>
                    <a:pt x="2224017" y="967739"/>
                  </a:lnTo>
                  <a:lnTo>
                    <a:pt x="2265028" y="947419"/>
                  </a:lnTo>
                  <a:lnTo>
                    <a:pt x="2312248" y="939799"/>
                  </a:lnTo>
                  <a:lnTo>
                    <a:pt x="2359469" y="947419"/>
                  </a:lnTo>
                  <a:lnTo>
                    <a:pt x="2400479" y="967739"/>
                  </a:lnTo>
                  <a:lnTo>
                    <a:pt x="2432819" y="1000759"/>
                  </a:lnTo>
                  <a:lnTo>
                    <a:pt x="2440772" y="1015999"/>
                  </a:lnTo>
                  <a:lnTo>
                    <a:pt x="2312248" y="1015999"/>
                  </a:lnTo>
                  <a:lnTo>
                    <a:pt x="2284040" y="1022349"/>
                  </a:lnTo>
                  <a:lnTo>
                    <a:pt x="2261005" y="1037589"/>
                  </a:lnTo>
                  <a:lnTo>
                    <a:pt x="2245475" y="1060449"/>
                  </a:lnTo>
                  <a:lnTo>
                    <a:pt x="2239780" y="1088389"/>
                  </a:lnTo>
                  <a:lnTo>
                    <a:pt x="2245475" y="1116329"/>
                  </a:lnTo>
                  <a:lnTo>
                    <a:pt x="2261005" y="1139189"/>
                  </a:lnTo>
                  <a:lnTo>
                    <a:pt x="2284040" y="1155699"/>
                  </a:lnTo>
                  <a:lnTo>
                    <a:pt x="2312248" y="1160779"/>
                  </a:lnTo>
                  <a:lnTo>
                    <a:pt x="2440772" y="1160779"/>
                  </a:lnTo>
                  <a:lnTo>
                    <a:pt x="2432819" y="1176019"/>
                  </a:lnTo>
                  <a:lnTo>
                    <a:pt x="2400479" y="1209039"/>
                  </a:lnTo>
                  <a:lnTo>
                    <a:pt x="2359469" y="1229359"/>
                  </a:lnTo>
                  <a:lnTo>
                    <a:pt x="2312248" y="1236979"/>
                  </a:lnTo>
                  <a:close/>
                </a:path>
                <a:path w="3105150" h="1236979">
                  <a:moveTo>
                    <a:pt x="978707" y="1160779"/>
                  </a:moveTo>
                  <a:lnTo>
                    <a:pt x="850184" y="1160779"/>
                  </a:lnTo>
                  <a:lnTo>
                    <a:pt x="878392" y="1155699"/>
                  </a:lnTo>
                  <a:lnTo>
                    <a:pt x="901427" y="1139189"/>
                  </a:lnTo>
                  <a:lnTo>
                    <a:pt x="916957" y="1116329"/>
                  </a:lnTo>
                  <a:lnTo>
                    <a:pt x="922652" y="1088389"/>
                  </a:lnTo>
                  <a:lnTo>
                    <a:pt x="916957" y="1060449"/>
                  </a:lnTo>
                  <a:lnTo>
                    <a:pt x="901427" y="1037589"/>
                  </a:lnTo>
                  <a:lnTo>
                    <a:pt x="878392" y="1022349"/>
                  </a:lnTo>
                  <a:lnTo>
                    <a:pt x="850184" y="1015999"/>
                  </a:lnTo>
                  <a:lnTo>
                    <a:pt x="978707" y="1015999"/>
                  </a:lnTo>
                  <a:lnTo>
                    <a:pt x="991962" y="1041399"/>
                  </a:lnTo>
                  <a:lnTo>
                    <a:pt x="999578" y="1088389"/>
                  </a:lnTo>
                  <a:lnTo>
                    <a:pt x="991962" y="1135379"/>
                  </a:lnTo>
                  <a:lnTo>
                    <a:pt x="978707" y="1160779"/>
                  </a:lnTo>
                  <a:close/>
                </a:path>
                <a:path w="3105150" h="1236979">
                  <a:moveTo>
                    <a:pt x="2440772" y="1160779"/>
                  </a:moveTo>
                  <a:lnTo>
                    <a:pt x="2312248" y="1160779"/>
                  </a:lnTo>
                  <a:lnTo>
                    <a:pt x="2340457" y="1155699"/>
                  </a:lnTo>
                  <a:lnTo>
                    <a:pt x="2363491" y="1139189"/>
                  </a:lnTo>
                  <a:lnTo>
                    <a:pt x="2379022" y="1116329"/>
                  </a:lnTo>
                  <a:lnTo>
                    <a:pt x="2384717" y="1088389"/>
                  </a:lnTo>
                  <a:lnTo>
                    <a:pt x="2379022" y="1060449"/>
                  </a:lnTo>
                  <a:lnTo>
                    <a:pt x="2363491" y="1037589"/>
                  </a:lnTo>
                  <a:lnTo>
                    <a:pt x="2340457" y="1022349"/>
                  </a:lnTo>
                  <a:lnTo>
                    <a:pt x="2312248" y="1015999"/>
                  </a:lnTo>
                  <a:lnTo>
                    <a:pt x="2440772" y="1015999"/>
                  </a:lnTo>
                  <a:lnTo>
                    <a:pt x="2454027" y="1041399"/>
                  </a:lnTo>
                  <a:lnTo>
                    <a:pt x="2461643" y="1088389"/>
                  </a:lnTo>
                  <a:lnTo>
                    <a:pt x="2454027" y="1135379"/>
                  </a:lnTo>
                  <a:lnTo>
                    <a:pt x="2440772" y="1160779"/>
                  </a:lnTo>
                  <a:close/>
                </a:path>
              </a:pathLst>
            </a:custGeom>
            <a:solidFill>
              <a:srgbClr val="000000"/>
            </a:solidFill>
          </p:spPr>
          <p:txBody>
            <a:bodyPr wrap="square" lIns="0" tIns="0" rIns="0" bIns="0" rtlCol="0"/>
            <a:lstStyle/>
            <a:p>
              <a:endParaRPr/>
            </a:p>
          </p:txBody>
        </p:sp>
      </p:grpSp>
      <p:pic>
        <p:nvPicPr>
          <p:cNvPr id="14" name="object 14"/>
          <p:cNvPicPr/>
          <p:nvPr/>
        </p:nvPicPr>
        <p:blipFill>
          <a:blip r:embed="rId6" cstate="print"/>
          <a:stretch>
            <a:fillRect/>
          </a:stretch>
        </p:blipFill>
        <p:spPr>
          <a:xfrm>
            <a:off x="0" y="5973659"/>
            <a:ext cx="5202137" cy="431334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097828" y="0"/>
            <a:ext cx="5170372" cy="1274708"/>
          </a:xfrm>
          <a:prstGeom prst="rect">
            <a:avLst/>
          </a:prstGeom>
        </p:spPr>
        <p:txBody>
          <a:bodyPr vert="horz" wrap="square" lIns="0" tIns="12700" rIns="0" bIns="0" rtlCol="0">
            <a:spAutoFit/>
          </a:bodyPr>
          <a:lstStyle/>
          <a:p>
            <a:pPr marL="12700">
              <a:lnSpc>
                <a:spcPct val="100000"/>
              </a:lnSpc>
              <a:spcBef>
                <a:spcPts val="100"/>
              </a:spcBef>
            </a:pPr>
            <a:r>
              <a:rPr lang="en-US" sz="8200" spc="-405" dirty="0"/>
              <a:t>Contact  Us</a:t>
            </a:r>
            <a:endParaRPr sz="8200"/>
          </a:p>
        </p:txBody>
      </p:sp>
      <p:pic>
        <p:nvPicPr>
          <p:cNvPr id="3" name="object 3"/>
          <p:cNvPicPr/>
          <p:nvPr/>
        </p:nvPicPr>
        <p:blipFill>
          <a:blip r:embed="rId2" cstate="print"/>
          <a:stretch>
            <a:fillRect/>
          </a:stretch>
        </p:blipFill>
        <p:spPr>
          <a:xfrm>
            <a:off x="0" y="0"/>
            <a:ext cx="2075907" cy="344165"/>
          </a:xfrm>
          <a:prstGeom prst="rect">
            <a:avLst/>
          </a:prstGeom>
        </p:spPr>
      </p:pic>
      <p:pic>
        <p:nvPicPr>
          <p:cNvPr id="4" name="object 4"/>
          <p:cNvPicPr/>
          <p:nvPr/>
        </p:nvPicPr>
        <p:blipFill>
          <a:blip r:embed="rId3" cstate="print"/>
          <a:stretch>
            <a:fillRect/>
          </a:stretch>
        </p:blipFill>
        <p:spPr>
          <a:xfrm>
            <a:off x="14844718" y="7649648"/>
            <a:ext cx="3443281" cy="2637350"/>
          </a:xfrm>
          <a:prstGeom prst="rect">
            <a:avLst/>
          </a:prstGeom>
        </p:spPr>
      </p:pic>
      <p:pic>
        <p:nvPicPr>
          <p:cNvPr id="5" name="Picture 4" descr="contactus.png"/>
          <p:cNvPicPr>
            <a:picLocks noChangeAspect="1"/>
          </p:cNvPicPr>
          <p:nvPr/>
        </p:nvPicPr>
        <p:blipFill>
          <a:blip r:embed="rId4"/>
          <a:stretch>
            <a:fillRect/>
          </a:stretch>
        </p:blipFill>
        <p:spPr>
          <a:xfrm>
            <a:off x="2667000" y="2171700"/>
            <a:ext cx="13815210" cy="6298261"/>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16472439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24C5362-48EB-D657-3FAE-40564915E41F}"/>
              </a:ext>
            </a:extLst>
          </p:cNvPr>
          <p:cNvSpPr txBox="1"/>
          <p:nvPr/>
        </p:nvSpPr>
        <p:spPr>
          <a:xfrm>
            <a:off x="3714712" y="285716"/>
            <a:ext cx="10501386" cy="1107996"/>
          </a:xfrm>
          <a:prstGeom prst="rect">
            <a:avLst/>
          </a:prstGeom>
          <a:noFill/>
        </p:spPr>
        <p:txBody>
          <a:bodyPr wrap="square" rtlCol="0">
            <a:spAutoFit/>
          </a:bodyPr>
          <a:lstStyle/>
          <a:p>
            <a:r>
              <a:rPr lang="en-US" sz="6600" b="1" spc="35" dirty="0">
                <a:latin typeface="+mj-lt"/>
              </a:rPr>
              <a:t>Data Flow Diagram (DFD)</a:t>
            </a:r>
            <a:endParaRPr lang="en-IN" b="1" dirty="0">
              <a:latin typeface="+mj-lt"/>
            </a:endParaRPr>
          </a:p>
        </p:txBody>
      </p:sp>
      <p:graphicFrame>
        <p:nvGraphicFramePr>
          <p:cNvPr id="3" name="Object 2">
            <a:extLst>
              <a:ext uri="{FF2B5EF4-FFF2-40B4-BE49-F238E27FC236}">
                <a16:creationId xmlns:a16="http://schemas.microsoft.com/office/drawing/2014/main" id="{6F8C05FB-83FD-8103-0AA7-EA2346196395}"/>
              </a:ext>
            </a:extLst>
          </p:cNvPr>
          <p:cNvGraphicFramePr>
            <a:graphicFrameLocks noChangeAspect="1"/>
          </p:cNvGraphicFramePr>
          <p:nvPr>
            <p:extLst>
              <p:ext uri="{D42A27DB-BD31-4B8C-83A1-F6EECF244321}">
                <p14:modId xmlns:p14="http://schemas.microsoft.com/office/powerpoint/2010/main" val="3110465611"/>
              </p:ext>
            </p:extLst>
          </p:nvPr>
        </p:nvGraphicFramePr>
        <p:xfrm>
          <a:off x="1871192" y="1975149"/>
          <a:ext cx="14401600" cy="5731672"/>
        </p:xfrm>
        <a:graphic>
          <a:graphicData uri="http://schemas.openxmlformats.org/presentationml/2006/ole">
            <mc:AlternateContent xmlns:mc="http://schemas.openxmlformats.org/markup-compatibility/2006">
              <mc:Choice xmlns:v="urn:schemas-microsoft-com:vml" Requires="v">
                <p:oleObj name="Bitmap Image" r:id="rId2" imgW="4419954" imgH="1758335" progId="Paint.Picture.1">
                  <p:embed/>
                </p:oleObj>
              </mc:Choice>
              <mc:Fallback>
                <p:oleObj name="Bitmap Image" r:id="rId2" imgW="4419954" imgH="1758335" progId="Paint.Picture.1">
                  <p:embed/>
                  <p:pic>
                    <p:nvPicPr>
                      <p:cNvPr id="0" name=""/>
                      <p:cNvPicPr/>
                      <p:nvPr/>
                    </p:nvPicPr>
                    <p:blipFill>
                      <a:blip r:embed="rId3"/>
                      <a:stretch>
                        <a:fillRect/>
                      </a:stretch>
                    </p:blipFill>
                    <p:spPr>
                      <a:xfrm>
                        <a:off x="1871192" y="1975149"/>
                        <a:ext cx="14401600" cy="5731672"/>
                      </a:xfrm>
                      <a:prstGeom prst="rect">
                        <a:avLst/>
                      </a:prstGeom>
                    </p:spPr>
                  </p:pic>
                </p:oleObj>
              </mc:Fallback>
            </mc:AlternateContent>
          </a:graphicData>
        </a:graphic>
      </p:graphicFrame>
      <p:sp>
        <p:nvSpPr>
          <p:cNvPr id="5" name="Rectangle 4">
            <a:extLst>
              <a:ext uri="{FF2B5EF4-FFF2-40B4-BE49-F238E27FC236}">
                <a16:creationId xmlns:a16="http://schemas.microsoft.com/office/drawing/2014/main" id="{B9E80FCE-4E72-D9E1-2D66-F24073445186}"/>
              </a:ext>
            </a:extLst>
          </p:cNvPr>
          <p:cNvSpPr/>
          <p:nvPr/>
        </p:nvSpPr>
        <p:spPr>
          <a:xfrm>
            <a:off x="4563303" y="7988685"/>
            <a:ext cx="9652795" cy="646331"/>
          </a:xfrm>
          <a:prstGeom prst="rect">
            <a:avLst/>
          </a:prstGeom>
          <a:solidFill>
            <a:srgbClr val="FFCC66"/>
          </a:solidFill>
        </p:spPr>
        <p:txBody>
          <a:bodyPr wrap="square" lIns="91440" tIns="45720" rIns="91440" bIns="45720">
            <a:spAutoFit/>
          </a:bodyPr>
          <a:lstStyle/>
          <a:p>
            <a:pPr algn="ctr"/>
            <a:r>
              <a:rPr lang="en-US" sz="3600" dirty="0">
                <a:ln w="0"/>
                <a:effectLst>
                  <a:outerShdw blurRad="38100" dist="19050" dir="2700000" algn="tl" rotWithShape="0">
                    <a:schemeClr val="dk1">
                      <a:alpha val="40000"/>
                    </a:schemeClr>
                  </a:outerShdw>
                </a:effectLst>
              </a:rPr>
              <a:t>Level 0 DFD For Online Bus Ticket Booking System </a:t>
            </a:r>
          </a:p>
        </p:txBody>
      </p:sp>
    </p:spTree>
    <p:extLst>
      <p:ext uri="{BB962C8B-B14F-4D97-AF65-F5344CB8AC3E}">
        <p14:creationId xmlns:p14="http://schemas.microsoft.com/office/powerpoint/2010/main" val="21196660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24C5362-48EB-D657-3FAE-40564915E41F}"/>
              </a:ext>
            </a:extLst>
          </p:cNvPr>
          <p:cNvSpPr txBox="1"/>
          <p:nvPr/>
        </p:nvSpPr>
        <p:spPr>
          <a:xfrm>
            <a:off x="3714712" y="285716"/>
            <a:ext cx="10501386" cy="1107996"/>
          </a:xfrm>
          <a:prstGeom prst="rect">
            <a:avLst/>
          </a:prstGeom>
          <a:noFill/>
        </p:spPr>
        <p:txBody>
          <a:bodyPr wrap="square" rtlCol="0">
            <a:spAutoFit/>
          </a:bodyPr>
          <a:lstStyle/>
          <a:p>
            <a:r>
              <a:rPr lang="en-US" sz="6600" b="1" spc="35" dirty="0">
                <a:latin typeface="+mj-lt"/>
              </a:rPr>
              <a:t>Data Flow Diagram (DFD)</a:t>
            </a:r>
            <a:endParaRPr lang="en-IN" b="1" dirty="0">
              <a:latin typeface="+mj-lt"/>
            </a:endParaRPr>
          </a:p>
        </p:txBody>
      </p:sp>
      <p:graphicFrame>
        <p:nvGraphicFramePr>
          <p:cNvPr id="3" name="Object 2">
            <a:extLst>
              <a:ext uri="{FF2B5EF4-FFF2-40B4-BE49-F238E27FC236}">
                <a16:creationId xmlns:a16="http://schemas.microsoft.com/office/drawing/2014/main" id="{3DA24834-7AC6-11F8-DFE3-2CAEB8D46E83}"/>
              </a:ext>
            </a:extLst>
          </p:cNvPr>
          <p:cNvGraphicFramePr>
            <a:graphicFrameLocks noChangeAspect="1"/>
          </p:cNvGraphicFramePr>
          <p:nvPr>
            <p:extLst>
              <p:ext uri="{D42A27DB-BD31-4B8C-83A1-F6EECF244321}">
                <p14:modId xmlns:p14="http://schemas.microsoft.com/office/powerpoint/2010/main" val="1628107684"/>
              </p:ext>
            </p:extLst>
          </p:nvPr>
        </p:nvGraphicFramePr>
        <p:xfrm>
          <a:off x="2699284" y="1409296"/>
          <a:ext cx="12889432" cy="8814424"/>
        </p:xfrm>
        <a:graphic>
          <a:graphicData uri="http://schemas.openxmlformats.org/presentationml/2006/ole">
            <mc:AlternateContent xmlns:mc="http://schemas.openxmlformats.org/markup-compatibility/2006">
              <mc:Choice xmlns:v="urn:schemas-microsoft-com:vml" Requires="v">
                <p:oleObj name="Bitmap Image" r:id="rId2" imgW="8033252" imgH="6004639" progId="Paint.Picture.1">
                  <p:embed/>
                </p:oleObj>
              </mc:Choice>
              <mc:Fallback>
                <p:oleObj name="Bitmap Image" r:id="rId2" imgW="8033252" imgH="6004639" progId="Paint.Picture.1">
                  <p:embed/>
                  <p:pic>
                    <p:nvPicPr>
                      <p:cNvPr id="0" name=""/>
                      <p:cNvPicPr/>
                      <p:nvPr/>
                    </p:nvPicPr>
                    <p:blipFill>
                      <a:blip r:embed="rId3"/>
                      <a:stretch>
                        <a:fillRect/>
                      </a:stretch>
                    </p:blipFill>
                    <p:spPr>
                      <a:xfrm>
                        <a:off x="2699284" y="1409296"/>
                        <a:ext cx="12889432" cy="8814424"/>
                      </a:xfrm>
                      <a:prstGeom prst="rect">
                        <a:avLst/>
                      </a:prstGeom>
                    </p:spPr>
                  </p:pic>
                </p:oleObj>
              </mc:Fallback>
            </mc:AlternateContent>
          </a:graphicData>
        </a:graphic>
      </p:graphicFrame>
    </p:spTree>
    <p:extLst>
      <p:ext uri="{BB962C8B-B14F-4D97-AF65-F5344CB8AC3E}">
        <p14:creationId xmlns:p14="http://schemas.microsoft.com/office/powerpoint/2010/main" val="33900698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ject 3"/>
          <p:cNvPicPr/>
          <p:nvPr/>
        </p:nvPicPr>
        <p:blipFill>
          <a:blip r:embed="rId2" cstate="print"/>
          <a:stretch>
            <a:fillRect/>
          </a:stretch>
        </p:blipFill>
        <p:spPr>
          <a:xfrm>
            <a:off x="0" y="0"/>
            <a:ext cx="2075907" cy="344165"/>
          </a:xfrm>
          <a:prstGeom prst="rect">
            <a:avLst/>
          </a:prstGeom>
        </p:spPr>
      </p:pic>
      <p:pic>
        <p:nvPicPr>
          <p:cNvPr id="4" name="object 4"/>
          <p:cNvPicPr/>
          <p:nvPr/>
        </p:nvPicPr>
        <p:blipFill>
          <a:blip r:embed="rId3" cstate="print"/>
          <a:stretch>
            <a:fillRect/>
          </a:stretch>
        </p:blipFill>
        <p:spPr>
          <a:xfrm rot="5400000">
            <a:off x="-402965" y="6986625"/>
            <a:ext cx="3443281" cy="2637350"/>
          </a:xfrm>
          <a:prstGeom prst="rect">
            <a:avLst/>
          </a:prstGeom>
        </p:spPr>
      </p:pic>
      <p:grpSp>
        <p:nvGrpSpPr>
          <p:cNvPr id="11" name="object 3">
            <a:extLst>
              <a:ext uri="{FF2B5EF4-FFF2-40B4-BE49-F238E27FC236}">
                <a16:creationId xmlns:a16="http://schemas.microsoft.com/office/drawing/2014/main" id="{BB61F476-98EA-C8F6-539A-363E080CA7BD}"/>
              </a:ext>
            </a:extLst>
          </p:cNvPr>
          <p:cNvGrpSpPr/>
          <p:nvPr/>
        </p:nvGrpSpPr>
        <p:grpSpPr>
          <a:xfrm>
            <a:off x="3889188" y="36721"/>
            <a:ext cx="14402615" cy="935395"/>
            <a:chOff x="0" y="0"/>
            <a:chExt cx="18287999" cy="3009931"/>
          </a:xfrm>
        </p:grpSpPr>
        <p:pic>
          <p:nvPicPr>
            <p:cNvPr id="12" name="object 4">
              <a:extLst>
                <a:ext uri="{FF2B5EF4-FFF2-40B4-BE49-F238E27FC236}">
                  <a16:creationId xmlns:a16="http://schemas.microsoft.com/office/drawing/2014/main" id="{92DFEE7F-0163-0601-1A8D-6CFF10830B4B}"/>
                </a:ext>
              </a:extLst>
            </p:cNvPr>
            <p:cNvPicPr/>
            <p:nvPr/>
          </p:nvPicPr>
          <p:blipFill>
            <a:blip r:embed="rId2" cstate="print"/>
            <a:stretch>
              <a:fillRect/>
            </a:stretch>
          </p:blipFill>
          <p:spPr>
            <a:xfrm>
              <a:off x="0" y="0"/>
              <a:ext cx="2075907" cy="344165"/>
            </a:xfrm>
            <a:prstGeom prst="rect">
              <a:avLst/>
            </a:prstGeom>
          </p:spPr>
        </p:pic>
        <p:pic>
          <p:nvPicPr>
            <p:cNvPr id="13" name="object 5">
              <a:extLst>
                <a:ext uri="{FF2B5EF4-FFF2-40B4-BE49-F238E27FC236}">
                  <a16:creationId xmlns:a16="http://schemas.microsoft.com/office/drawing/2014/main" id="{8D763544-367B-7304-8F7F-F6D39D208F8A}"/>
                </a:ext>
              </a:extLst>
            </p:cNvPr>
            <p:cNvPicPr/>
            <p:nvPr/>
          </p:nvPicPr>
          <p:blipFill>
            <a:blip r:embed="rId4" cstate="print"/>
            <a:stretch>
              <a:fillRect/>
            </a:stretch>
          </p:blipFill>
          <p:spPr>
            <a:xfrm rot="5400000">
              <a:off x="14553551" y="-724517"/>
              <a:ext cx="3009931" cy="4458965"/>
            </a:xfrm>
            <a:prstGeom prst="rect">
              <a:avLst/>
            </a:prstGeom>
          </p:spPr>
        </p:pic>
      </p:grpSp>
      <p:sp>
        <p:nvSpPr>
          <p:cNvPr id="5" name="Rectangle 2">
            <a:extLst>
              <a:ext uri="{FF2B5EF4-FFF2-40B4-BE49-F238E27FC236}">
                <a16:creationId xmlns:a16="http://schemas.microsoft.com/office/drawing/2014/main" id="{B14BD159-6389-282B-76DA-7DE9CBCF5944}"/>
              </a:ext>
            </a:extLst>
          </p:cNvPr>
          <p:cNvSpPr>
            <a:spLocks noChangeArrowheads="1"/>
          </p:cNvSpPr>
          <p:nvPr/>
        </p:nvSpPr>
        <p:spPr bwMode="auto">
          <a:xfrm flipV="1">
            <a:off x="-8560339" y="2684468"/>
            <a:ext cx="34048123"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IN"/>
          </a:p>
        </p:txBody>
      </p:sp>
      <p:sp>
        <p:nvSpPr>
          <p:cNvPr id="9" name="Rectangle 8">
            <a:extLst>
              <a:ext uri="{FF2B5EF4-FFF2-40B4-BE49-F238E27FC236}">
                <a16:creationId xmlns:a16="http://schemas.microsoft.com/office/drawing/2014/main" id="{14C5EE30-42DF-0F0F-C900-1E74C8EF82B2}"/>
              </a:ext>
            </a:extLst>
          </p:cNvPr>
          <p:cNvSpPr/>
          <p:nvPr/>
        </p:nvSpPr>
        <p:spPr>
          <a:xfrm>
            <a:off x="6701920" y="-55343"/>
            <a:ext cx="5068888" cy="1323439"/>
          </a:xfrm>
          <a:prstGeom prst="rect">
            <a:avLst/>
          </a:prstGeom>
          <a:noFill/>
        </p:spPr>
        <p:txBody>
          <a:bodyPr wrap="none" lIns="91440" tIns="45720" rIns="91440" bIns="45720">
            <a:spAutoFit/>
          </a:bodyPr>
          <a:lstStyle/>
          <a:p>
            <a:pPr algn="ctr"/>
            <a:r>
              <a:rPr lang="en-US" sz="8000" b="1" kern="100" dirty="0">
                <a:effectLst/>
                <a:latin typeface="Calibri" panose="020F0502020204030204" pitchFamily="34" charset="0"/>
                <a:ea typeface="Calibri" panose="020F0502020204030204" pitchFamily="34" charset="0"/>
                <a:cs typeface="Times New Roman" panose="02020603050405020304" pitchFamily="18" charset="0"/>
              </a:rPr>
              <a:t>E</a:t>
            </a:r>
            <a:r>
              <a:rPr lang="en-IN" sz="8000" b="1" kern="100" dirty="0">
                <a:effectLst/>
                <a:latin typeface="Calibri" panose="020F0502020204030204" pitchFamily="34" charset="0"/>
                <a:ea typeface="Calibri" panose="020F0502020204030204" pitchFamily="34" charset="0"/>
                <a:cs typeface="Times New Roman" panose="02020603050405020304" pitchFamily="18" charset="0"/>
              </a:rPr>
              <a:t>R Diagram</a:t>
            </a:r>
            <a:endParaRPr lang="en-IN" sz="8000" kern="100" dirty="0">
              <a:effectLst/>
              <a:latin typeface="Calibri" panose="020F0502020204030204" pitchFamily="34" charset="0"/>
              <a:ea typeface="Calibri" panose="020F0502020204030204" pitchFamily="34" charset="0"/>
              <a:cs typeface="Times New Roman" panose="02020603050405020304" pitchFamily="18" charset="0"/>
            </a:endParaRPr>
          </a:p>
        </p:txBody>
      </p:sp>
      <p:graphicFrame>
        <p:nvGraphicFramePr>
          <p:cNvPr id="2" name="Object 1">
            <a:extLst>
              <a:ext uri="{FF2B5EF4-FFF2-40B4-BE49-F238E27FC236}">
                <a16:creationId xmlns:a16="http://schemas.microsoft.com/office/drawing/2014/main" id="{D43A7402-6E0B-6E01-0857-A7998F2A16FD}"/>
              </a:ext>
            </a:extLst>
          </p:cNvPr>
          <p:cNvGraphicFramePr>
            <a:graphicFrameLocks noChangeAspect="1"/>
          </p:cNvGraphicFramePr>
          <p:nvPr>
            <p:extLst>
              <p:ext uri="{D42A27DB-BD31-4B8C-83A1-F6EECF244321}">
                <p14:modId xmlns:p14="http://schemas.microsoft.com/office/powerpoint/2010/main" val="3612685314"/>
              </p:ext>
            </p:extLst>
          </p:nvPr>
        </p:nvGraphicFramePr>
        <p:xfrm>
          <a:off x="1583160" y="1196643"/>
          <a:ext cx="16129792" cy="9053636"/>
        </p:xfrm>
        <a:graphic>
          <a:graphicData uri="http://schemas.openxmlformats.org/presentationml/2006/ole">
            <mc:AlternateContent xmlns:mc="http://schemas.openxmlformats.org/markup-compatibility/2006">
              <mc:Choice xmlns:v="urn:schemas-microsoft-com:vml" Requires="v">
                <p:oleObj name="Bitmap Image" r:id="rId5" imgW="8133198" imgH="6141799" progId="Paint.Picture.1">
                  <p:embed/>
                </p:oleObj>
              </mc:Choice>
              <mc:Fallback>
                <p:oleObj name="Bitmap Image" r:id="rId5" imgW="8133198" imgH="6141799" progId="Paint.Picture.1">
                  <p:embed/>
                  <p:pic>
                    <p:nvPicPr>
                      <p:cNvPr id="0" name=""/>
                      <p:cNvPicPr/>
                      <p:nvPr/>
                    </p:nvPicPr>
                    <p:blipFill>
                      <a:blip r:embed="rId6"/>
                      <a:stretch>
                        <a:fillRect/>
                      </a:stretch>
                    </p:blipFill>
                    <p:spPr>
                      <a:xfrm>
                        <a:off x="1583160" y="1196643"/>
                        <a:ext cx="16129792" cy="9053636"/>
                      </a:xfrm>
                      <a:prstGeom prst="rect">
                        <a:avLst/>
                      </a:prstGeom>
                    </p:spPr>
                  </p:pic>
                </p:oleObj>
              </mc:Fallback>
            </mc:AlternateContent>
          </a:graphicData>
        </a:graphic>
      </p:graphicFrame>
    </p:spTree>
    <p:extLst>
      <p:ext uri="{BB962C8B-B14F-4D97-AF65-F5344CB8AC3E}">
        <p14:creationId xmlns:p14="http://schemas.microsoft.com/office/powerpoint/2010/main" val="5318440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4">
            <a:extLst>
              <a:ext uri="{FF2B5EF4-FFF2-40B4-BE49-F238E27FC236}">
                <a16:creationId xmlns:a16="http://schemas.microsoft.com/office/drawing/2014/main" id="{E245E376-045F-B7DB-509C-5EB728EF6E85}"/>
              </a:ext>
            </a:extLst>
          </p:cNvPr>
          <p:cNvPicPr/>
          <p:nvPr/>
        </p:nvPicPr>
        <p:blipFill>
          <a:blip r:embed="rId2" cstate="print"/>
          <a:stretch>
            <a:fillRect/>
          </a:stretch>
        </p:blipFill>
        <p:spPr>
          <a:xfrm rot="10800000">
            <a:off x="-28298" y="-27384"/>
            <a:ext cx="3443281" cy="2637350"/>
          </a:xfrm>
          <a:prstGeom prst="rect">
            <a:avLst/>
          </a:prstGeom>
        </p:spPr>
      </p:pic>
      <p:sp>
        <p:nvSpPr>
          <p:cNvPr id="5" name="TextBox 4">
            <a:extLst>
              <a:ext uri="{FF2B5EF4-FFF2-40B4-BE49-F238E27FC236}">
                <a16:creationId xmlns:a16="http://schemas.microsoft.com/office/drawing/2014/main" id="{C9FD1ABB-2EF3-4E2D-0A54-6420AABDEDA4}"/>
              </a:ext>
            </a:extLst>
          </p:cNvPr>
          <p:cNvSpPr txBox="1"/>
          <p:nvPr/>
        </p:nvSpPr>
        <p:spPr>
          <a:xfrm>
            <a:off x="1871192" y="375888"/>
            <a:ext cx="13459487" cy="1323439"/>
          </a:xfrm>
          <a:prstGeom prst="rect">
            <a:avLst/>
          </a:prstGeom>
          <a:noFill/>
        </p:spPr>
        <p:txBody>
          <a:bodyPr wrap="square">
            <a:spAutoFit/>
          </a:bodyPr>
          <a:lstStyle/>
          <a:p>
            <a:pPr algn="ctr"/>
            <a:r>
              <a:rPr lang="en-US" sz="8000" b="1" kern="100" dirty="0">
                <a:latin typeface="Calibri" panose="020F0502020204030204" pitchFamily="34" charset="0"/>
                <a:ea typeface="Calibri" panose="020F0502020204030204" pitchFamily="34" charset="0"/>
                <a:cs typeface="Times New Roman" panose="02020603050405020304" pitchFamily="18" charset="0"/>
              </a:rPr>
              <a:t>TESTESTING &amp; METHOLOGIES</a:t>
            </a:r>
            <a:endParaRPr lang="en-IN" sz="80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 name="TextBox 8">
            <a:extLst>
              <a:ext uri="{FF2B5EF4-FFF2-40B4-BE49-F238E27FC236}">
                <a16:creationId xmlns:a16="http://schemas.microsoft.com/office/drawing/2014/main" id="{3F5A8312-E9C6-45D8-D4B1-A147A59E85B8}"/>
              </a:ext>
            </a:extLst>
          </p:cNvPr>
          <p:cNvSpPr txBox="1"/>
          <p:nvPr/>
        </p:nvSpPr>
        <p:spPr>
          <a:xfrm>
            <a:off x="1511152" y="2593029"/>
            <a:ext cx="15697744" cy="7107267"/>
          </a:xfrm>
          <a:prstGeom prst="rect">
            <a:avLst/>
          </a:prstGeom>
          <a:noFill/>
        </p:spPr>
        <p:txBody>
          <a:bodyPr wrap="square">
            <a:spAutoFit/>
          </a:bodyPr>
          <a:lstStyle/>
          <a:p>
            <a:pPr marL="12700" marR="5080" algn="just">
              <a:lnSpc>
                <a:spcPct val="116199"/>
              </a:lnSpc>
              <a:spcBef>
                <a:spcPts val="95"/>
              </a:spcBef>
            </a:pPr>
            <a:r>
              <a:rPr lang="en-US" sz="4400" dirty="0"/>
              <a:t>The project employed various testing methodologies to ensure quality and reliability. Unit testing was used to validate individual components, ensuring they function correctly in isolation. Black box testing verified the system's behavior against specified requirements without examining internal code structure. Integration testing checked the interaction between modules, while regression testing ensured new changes didn't affect existing functionality. Additionally, performance testing assessed the system's responsiveness and stability under load.</a:t>
            </a:r>
            <a:endParaRPr lang="en-US" sz="4400" dirty="0">
              <a:latin typeface="Tahoma"/>
              <a:cs typeface="Tahoma"/>
            </a:endParaRPr>
          </a:p>
        </p:txBody>
      </p:sp>
      <p:pic>
        <p:nvPicPr>
          <p:cNvPr id="10" name="object 13">
            <a:extLst>
              <a:ext uri="{FF2B5EF4-FFF2-40B4-BE49-F238E27FC236}">
                <a16:creationId xmlns:a16="http://schemas.microsoft.com/office/drawing/2014/main" id="{4CAB3840-9632-3EAA-6CC1-89FBE4F328CB}"/>
              </a:ext>
            </a:extLst>
          </p:cNvPr>
          <p:cNvPicPr/>
          <p:nvPr/>
        </p:nvPicPr>
        <p:blipFill>
          <a:blip r:embed="rId3" cstate="print"/>
          <a:stretch>
            <a:fillRect/>
          </a:stretch>
        </p:blipFill>
        <p:spPr>
          <a:xfrm>
            <a:off x="15330679" y="309567"/>
            <a:ext cx="2663280" cy="1963448"/>
          </a:xfrm>
          <a:prstGeom prst="rect">
            <a:avLst/>
          </a:prstGeom>
        </p:spPr>
      </p:pic>
    </p:spTree>
    <p:extLst>
      <p:ext uri="{BB962C8B-B14F-4D97-AF65-F5344CB8AC3E}">
        <p14:creationId xmlns:p14="http://schemas.microsoft.com/office/powerpoint/2010/main" val="19958392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3304137" cy="2920137"/>
          </a:xfrm>
          <a:prstGeom prst="rect">
            <a:avLst/>
          </a:prstGeom>
        </p:spPr>
      </p:pic>
      <p:pic>
        <p:nvPicPr>
          <p:cNvPr id="3" name="object 3"/>
          <p:cNvPicPr/>
          <p:nvPr/>
        </p:nvPicPr>
        <p:blipFill>
          <a:blip r:embed="rId3" cstate="print"/>
          <a:stretch>
            <a:fillRect/>
          </a:stretch>
        </p:blipFill>
        <p:spPr>
          <a:xfrm>
            <a:off x="15082808" y="7478427"/>
            <a:ext cx="3205190" cy="2808572"/>
          </a:xfrm>
          <a:prstGeom prst="rect">
            <a:avLst/>
          </a:prstGeom>
        </p:spPr>
      </p:pic>
      <p:pic>
        <p:nvPicPr>
          <p:cNvPr id="4" name="object 4"/>
          <p:cNvPicPr/>
          <p:nvPr/>
        </p:nvPicPr>
        <p:blipFill>
          <a:blip r:embed="rId4" cstate="print"/>
          <a:stretch>
            <a:fillRect/>
          </a:stretch>
        </p:blipFill>
        <p:spPr>
          <a:xfrm>
            <a:off x="1548723" y="2227064"/>
            <a:ext cx="156988" cy="156988"/>
          </a:xfrm>
          <a:prstGeom prst="rect">
            <a:avLst/>
          </a:prstGeom>
        </p:spPr>
      </p:pic>
      <p:sp>
        <p:nvSpPr>
          <p:cNvPr id="5" name="object 5"/>
          <p:cNvSpPr txBox="1"/>
          <p:nvPr/>
        </p:nvSpPr>
        <p:spPr>
          <a:xfrm>
            <a:off x="1914543" y="1819675"/>
            <a:ext cx="15440025" cy="7384415"/>
          </a:xfrm>
          <a:prstGeom prst="rect">
            <a:avLst/>
          </a:prstGeom>
        </p:spPr>
        <p:txBody>
          <a:bodyPr vert="horz" wrap="square" lIns="0" tIns="12065" rIns="0" bIns="0" rtlCol="0">
            <a:spAutoFit/>
          </a:bodyPr>
          <a:lstStyle/>
          <a:p>
            <a:pPr marL="12700" marR="1274445">
              <a:lnSpc>
                <a:spcPct val="116399"/>
              </a:lnSpc>
              <a:spcBef>
                <a:spcPts val="95"/>
              </a:spcBef>
            </a:pPr>
            <a:r>
              <a:rPr sz="4150" spc="150" dirty="0">
                <a:solidFill>
                  <a:srgbClr val="2F3237"/>
                </a:solidFill>
                <a:latin typeface="Tahoma"/>
                <a:cs typeface="Tahoma"/>
              </a:rPr>
              <a:t>Absence</a:t>
            </a:r>
            <a:r>
              <a:rPr sz="4150" spc="80" dirty="0">
                <a:solidFill>
                  <a:srgbClr val="2F3237"/>
                </a:solidFill>
                <a:latin typeface="Tahoma"/>
                <a:cs typeface="Tahoma"/>
              </a:rPr>
              <a:t> </a:t>
            </a:r>
            <a:r>
              <a:rPr sz="4150" spc="120" dirty="0">
                <a:solidFill>
                  <a:srgbClr val="2F3237"/>
                </a:solidFill>
                <a:latin typeface="Tahoma"/>
                <a:cs typeface="Tahoma"/>
              </a:rPr>
              <a:t>of</a:t>
            </a:r>
            <a:r>
              <a:rPr sz="4150" spc="80" dirty="0">
                <a:solidFill>
                  <a:srgbClr val="2F3237"/>
                </a:solidFill>
                <a:latin typeface="Tahoma"/>
                <a:cs typeface="Tahoma"/>
              </a:rPr>
              <a:t> </a:t>
            </a:r>
            <a:r>
              <a:rPr sz="4150" spc="150" dirty="0">
                <a:solidFill>
                  <a:srgbClr val="2F3237"/>
                </a:solidFill>
                <a:latin typeface="Tahoma"/>
                <a:cs typeface="Tahoma"/>
              </a:rPr>
              <a:t>payment</a:t>
            </a:r>
            <a:r>
              <a:rPr sz="4150" spc="80" dirty="0">
                <a:solidFill>
                  <a:srgbClr val="2F3237"/>
                </a:solidFill>
                <a:latin typeface="Tahoma"/>
                <a:cs typeface="Tahoma"/>
              </a:rPr>
              <a:t> </a:t>
            </a:r>
            <a:r>
              <a:rPr sz="4150" spc="175" dirty="0">
                <a:solidFill>
                  <a:srgbClr val="2F3237"/>
                </a:solidFill>
                <a:latin typeface="Tahoma"/>
                <a:cs typeface="Tahoma"/>
              </a:rPr>
              <a:t>gateway</a:t>
            </a:r>
            <a:r>
              <a:rPr sz="4150" spc="80" dirty="0">
                <a:solidFill>
                  <a:srgbClr val="2F3237"/>
                </a:solidFill>
                <a:latin typeface="Tahoma"/>
                <a:cs typeface="Tahoma"/>
              </a:rPr>
              <a:t> </a:t>
            </a:r>
            <a:r>
              <a:rPr sz="4150" spc="160" dirty="0">
                <a:solidFill>
                  <a:srgbClr val="2F3237"/>
                </a:solidFill>
                <a:latin typeface="Tahoma"/>
                <a:cs typeface="Tahoma"/>
              </a:rPr>
              <a:t>integration</a:t>
            </a:r>
            <a:r>
              <a:rPr sz="4150" spc="80" dirty="0">
                <a:solidFill>
                  <a:srgbClr val="2F3237"/>
                </a:solidFill>
                <a:latin typeface="Tahoma"/>
                <a:cs typeface="Tahoma"/>
              </a:rPr>
              <a:t> </a:t>
            </a:r>
            <a:r>
              <a:rPr sz="4150" spc="155" dirty="0">
                <a:solidFill>
                  <a:srgbClr val="2F3237"/>
                </a:solidFill>
                <a:latin typeface="Tahoma"/>
                <a:cs typeface="Tahoma"/>
              </a:rPr>
              <a:t>restricts</a:t>
            </a:r>
            <a:r>
              <a:rPr sz="4150" spc="80" dirty="0">
                <a:solidFill>
                  <a:srgbClr val="2F3237"/>
                </a:solidFill>
                <a:latin typeface="Tahoma"/>
                <a:cs typeface="Tahoma"/>
              </a:rPr>
              <a:t> </a:t>
            </a:r>
            <a:r>
              <a:rPr sz="4150" spc="135" dirty="0">
                <a:solidFill>
                  <a:srgbClr val="2F3237"/>
                </a:solidFill>
                <a:latin typeface="Tahoma"/>
                <a:cs typeface="Tahoma"/>
              </a:rPr>
              <a:t>online </a:t>
            </a:r>
            <a:r>
              <a:rPr sz="4150" spc="-1280" dirty="0">
                <a:solidFill>
                  <a:srgbClr val="2F3237"/>
                </a:solidFill>
                <a:latin typeface="Tahoma"/>
                <a:cs typeface="Tahoma"/>
              </a:rPr>
              <a:t> </a:t>
            </a:r>
            <a:r>
              <a:rPr sz="4150" spc="150" dirty="0">
                <a:solidFill>
                  <a:srgbClr val="2F3237"/>
                </a:solidFill>
                <a:latin typeface="Tahoma"/>
                <a:cs typeface="Tahoma"/>
              </a:rPr>
              <a:t>payment</a:t>
            </a:r>
            <a:r>
              <a:rPr sz="4150" spc="75" dirty="0">
                <a:solidFill>
                  <a:srgbClr val="2F3237"/>
                </a:solidFill>
                <a:latin typeface="Tahoma"/>
                <a:cs typeface="Tahoma"/>
              </a:rPr>
              <a:t> </a:t>
            </a:r>
            <a:r>
              <a:rPr sz="4150" spc="125" dirty="0">
                <a:solidFill>
                  <a:srgbClr val="2F3237"/>
                </a:solidFill>
                <a:latin typeface="Tahoma"/>
                <a:cs typeface="Tahoma"/>
              </a:rPr>
              <a:t>options,</a:t>
            </a:r>
            <a:r>
              <a:rPr sz="4150" spc="80" dirty="0">
                <a:solidFill>
                  <a:srgbClr val="2F3237"/>
                </a:solidFill>
                <a:latin typeface="Tahoma"/>
                <a:cs typeface="Tahoma"/>
              </a:rPr>
              <a:t> </a:t>
            </a:r>
            <a:r>
              <a:rPr sz="4150" spc="170" dirty="0">
                <a:solidFill>
                  <a:srgbClr val="2F3237"/>
                </a:solidFill>
                <a:latin typeface="Tahoma"/>
                <a:cs typeface="Tahoma"/>
              </a:rPr>
              <a:t>potentially</a:t>
            </a:r>
            <a:r>
              <a:rPr sz="4150" spc="80" dirty="0">
                <a:solidFill>
                  <a:srgbClr val="2F3237"/>
                </a:solidFill>
                <a:latin typeface="Tahoma"/>
                <a:cs typeface="Tahoma"/>
              </a:rPr>
              <a:t> </a:t>
            </a:r>
            <a:r>
              <a:rPr sz="4150" spc="130" dirty="0">
                <a:solidFill>
                  <a:srgbClr val="2F3237"/>
                </a:solidFill>
                <a:latin typeface="Tahoma"/>
                <a:cs typeface="Tahoma"/>
              </a:rPr>
              <a:t>inconveniencing</a:t>
            </a:r>
            <a:r>
              <a:rPr sz="4150" spc="80" dirty="0">
                <a:solidFill>
                  <a:srgbClr val="2F3237"/>
                </a:solidFill>
                <a:latin typeface="Tahoma"/>
                <a:cs typeface="Tahoma"/>
              </a:rPr>
              <a:t> </a:t>
            </a:r>
            <a:r>
              <a:rPr sz="4150" spc="75" dirty="0">
                <a:solidFill>
                  <a:srgbClr val="2F3237"/>
                </a:solidFill>
                <a:latin typeface="Tahoma"/>
                <a:cs typeface="Tahoma"/>
              </a:rPr>
              <a:t>users.</a:t>
            </a:r>
            <a:endParaRPr sz="4150" dirty="0">
              <a:latin typeface="Tahoma"/>
              <a:cs typeface="Tahoma"/>
            </a:endParaRPr>
          </a:p>
          <a:p>
            <a:pPr marL="12700" marR="1713230">
              <a:lnSpc>
                <a:spcPts val="5790"/>
              </a:lnSpc>
              <a:spcBef>
                <a:spcPts val="330"/>
              </a:spcBef>
            </a:pPr>
            <a:r>
              <a:rPr sz="4150" spc="105" dirty="0">
                <a:solidFill>
                  <a:srgbClr val="2F3237"/>
                </a:solidFill>
                <a:latin typeface="Tahoma"/>
                <a:cs typeface="Tahoma"/>
              </a:rPr>
              <a:t>Lack</a:t>
            </a:r>
            <a:r>
              <a:rPr sz="4150" spc="75" dirty="0">
                <a:solidFill>
                  <a:srgbClr val="2F3237"/>
                </a:solidFill>
                <a:latin typeface="Tahoma"/>
                <a:cs typeface="Tahoma"/>
              </a:rPr>
              <a:t> </a:t>
            </a:r>
            <a:r>
              <a:rPr sz="4150" spc="120" dirty="0">
                <a:solidFill>
                  <a:srgbClr val="2F3237"/>
                </a:solidFill>
                <a:latin typeface="Tahoma"/>
                <a:cs typeface="Tahoma"/>
              </a:rPr>
              <a:t>of</a:t>
            </a:r>
            <a:r>
              <a:rPr sz="4150" spc="75" dirty="0">
                <a:solidFill>
                  <a:srgbClr val="2F3237"/>
                </a:solidFill>
                <a:latin typeface="Tahoma"/>
                <a:cs typeface="Tahoma"/>
              </a:rPr>
              <a:t> </a:t>
            </a:r>
            <a:r>
              <a:rPr sz="4150" spc="130" dirty="0">
                <a:solidFill>
                  <a:srgbClr val="2F3237"/>
                </a:solidFill>
                <a:latin typeface="Tahoma"/>
                <a:cs typeface="Tahoma"/>
              </a:rPr>
              <a:t>email</a:t>
            </a:r>
            <a:r>
              <a:rPr sz="4150" spc="75" dirty="0">
                <a:solidFill>
                  <a:srgbClr val="2F3237"/>
                </a:solidFill>
                <a:latin typeface="Tahoma"/>
                <a:cs typeface="Tahoma"/>
              </a:rPr>
              <a:t> </a:t>
            </a:r>
            <a:r>
              <a:rPr sz="4150" spc="125" dirty="0">
                <a:solidFill>
                  <a:srgbClr val="2F3237"/>
                </a:solidFill>
                <a:latin typeface="Tahoma"/>
                <a:cs typeface="Tahoma"/>
              </a:rPr>
              <a:t>verification</a:t>
            </a:r>
            <a:r>
              <a:rPr sz="4150" spc="80" dirty="0">
                <a:solidFill>
                  <a:srgbClr val="2F3237"/>
                </a:solidFill>
                <a:latin typeface="Tahoma"/>
                <a:cs typeface="Tahoma"/>
              </a:rPr>
              <a:t> may</a:t>
            </a:r>
            <a:r>
              <a:rPr sz="4150" spc="75" dirty="0">
                <a:solidFill>
                  <a:srgbClr val="2F3237"/>
                </a:solidFill>
                <a:latin typeface="Tahoma"/>
                <a:cs typeface="Tahoma"/>
              </a:rPr>
              <a:t> </a:t>
            </a:r>
            <a:r>
              <a:rPr sz="4150" spc="105" dirty="0">
                <a:solidFill>
                  <a:srgbClr val="2F3237"/>
                </a:solidFill>
                <a:latin typeface="Tahoma"/>
                <a:cs typeface="Tahoma"/>
              </a:rPr>
              <a:t>compromise</a:t>
            </a:r>
            <a:r>
              <a:rPr sz="4150" spc="75" dirty="0">
                <a:solidFill>
                  <a:srgbClr val="2F3237"/>
                </a:solidFill>
                <a:latin typeface="Tahoma"/>
                <a:cs typeface="Tahoma"/>
              </a:rPr>
              <a:t> </a:t>
            </a:r>
            <a:r>
              <a:rPr sz="4150" spc="135" dirty="0">
                <a:solidFill>
                  <a:srgbClr val="2F3237"/>
                </a:solidFill>
                <a:latin typeface="Tahoma"/>
                <a:cs typeface="Tahoma"/>
              </a:rPr>
              <a:t>security</a:t>
            </a:r>
            <a:r>
              <a:rPr sz="4150" spc="80" dirty="0">
                <a:solidFill>
                  <a:srgbClr val="2F3237"/>
                </a:solidFill>
                <a:latin typeface="Tahoma"/>
                <a:cs typeface="Tahoma"/>
              </a:rPr>
              <a:t> </a:t>
            </a:r>
            <a:r>
              <a:rPr sz="4150" spc="160" dirty="0">
                <a:solidFill>
                  <a:srgbClr val="2F3237"/>
                </a:solidFill>
                <a:latin typeface="Tahoma"/>
                <a:cs typeface="Tahoma"/>
              </a:rPr>
              <a:t>and </a:t>
            </a:r>
            <a:r>
              <a:rPr sz="4150" spc="-1285" dirty="0">
                <a:solidFill>
                  <a:srgbClr val="2F3237"/>
                </a:solidFill>
                <a:latin typeface="Tahoma"/>
                <a:cs typeface="Tahoma"/>
              </a:rPr>
              <a:t> </a:t>
            </a:r>
            <a:r>
              <a:rPr sz="4150" spc="150" dirty="0">
                <a:solidFill>
                  <a:srgbClr val="2F3237"/>
                </a:solidFill>
                <a:latin typeface="Tahoma"/>
                <a:cs typeface="Tahoma"/>
              </a:rPr>
              <a:t>increase</a:t>
            </a:r>
            <a:r>
              <a:rPr sz="4150" spc="75" dirty="0">
                <a:solidFill>
                  <a:srgbClr val="2F3237"/>
                </a:solidFill>
                <a:latin typeface="Tahoma"/>
                <a:cs typeface="Tahoma"/>
              </a:rPr>
              <a:t> </a:t>
            </a:r>
            <a:r>
              <a:rPr sz="4150" spc="229" dirty="0">
                <a:solidFill>
                  <a:srgbClr val="2F3237"/>
                </a:solidFill>
                <a:latin typeface="Tahoma"/>
                <a:cs typeface="Tahoma"/>
              </a:rPr>
              <a:t>the</a:t>
            </a:r>
            <a:r>
              <a:rPr sz="4150" spc="80" dirty="0">
                <a:solidFill>
                  <a:srgbClr val="2F3237"/>
                </a:solidFill>
                <a:latin typeface="Tahoma"/>
                <a:cs typeface="Tahoma"/>
              </a:rPr>
              <a:t> </a:t>
            </a:r>
            <a:r>
              <a:rPr sz="4150" spc="140" dirty="0">
                <a:solidFill>
                  <a:srgbClr val="2F3237"/>
                </a:solidFill>
                <a:latin typeface="Tahoma"/>
                <a:cs typeface="Tahoma"/>
              </a:rPr>
              <a:t>risk</a:t>
            </a:r>
            <a:r>
              <a:rPr sz="4150" spc="80" dirty="0">
                <a:solidFill>
                  <a:srgbClr val="2F3237"/>
                </a:solidFill>
                <a:latin typeface="Tahoma"/>
                <a:cs typeface="Tahoma"/>
              </a:rPr>
              <a:t> </a:t>
            </a:r>
            <a:r>
              <a:rPr sz="4150" spc="120" dirty="0">
                <a:solidFill>
                  <a:srgbClr val="2F3237"/>
                </a:solidFill>
                <a:latin typeface="Tahoma"/>
                <a:cs typeface="Tahoma"/>
              </a:rPr>
              <a:t>of</a:t>
            </a:r>
            <a:r>
              <a:rPr sz="4150" spc="80" dirty="0">
                <a:solidFill>
                  <a:srgbClr val="2F3237"/>
                </a:solidFill>
                <a:latin typeface="Tahoma"/>
                <a:cs typeface="Tahoma"/>
              </a:rPr>
              <a:t> </a:t>
            </a:r>
            <a:r>
              <a:rPr sz="4150" spc="130" dirty="0">
                <a:solidFill>
                  <a:srgbClr val="2F3237"/>
                </a:solidFill>
                <a:latin typeface="Tahoma"/>
                <a:cs typeface="Tahoma"/>
              </a:rPr>
              <a:t>fraudulent</a:t>
            </a:r>
            <a:r>
              <a:rPr sz="4150" spc="80" dirty="0">
                <a:solidFill>
                  <a:srgbClr val="2F3237"/>
                </a:solidFill>
                <a:latin typeface="Tahoma"/>
                <a:cs typeface="Tahoma"/>
              </a:rPr>
              <a:t> </a:t>
            </a:r>
            <a:r>
              <a:rPr sz="4150" spc="125" dirty="0">
                <a:solidFill>
                  <a:srgbClr val="2F3237"/>
                </a:solidFill>
                <a:latin typeface="Tahoma"/>
                <a:cs typeface="Tahoma"/>
              </a:rPr>
              <a:t>bookings.</a:t>
            </a:r>
            <a:endParaRPr sz="4150" dirty="0">
              <a:latin typeface="Tahoma"/>
              <a:cs typeface="Tahoma"/>
            </a:endParaRPr>
          </a:p>
          <a:p>
            <a:pPr marL="12700" marR="216535">
              <a:lnSpc>
                <a:spcPts val="5790"/>
              </a:lnSpc>
              <a:spcBef>
                <a:spcPts val="10"/>
              </a:spcBef>
            </a:pPr>
            <a:r>
              <a:rPr sz="4150" spc="100" dirty="0">
                <a:solidFill>
                  <a:srgbClr val="2F3237"/>
                </a:solidFill>
                <a:latin typeface="Tahoma"/>
                <a:cs typeface="Tahoma"/>
              </a:rPr>
              <a:t>Inability</a:t>
            </a:r>
            <a:r>
              <a:rPr sz="4150" spc="80" dirty="0">
                <a:solidFill>
                  <a:srgbClr val="2F3237"/>
                </a:solidFill>
                <a:latin typeface="Tahoma"/>
                <a:cs typeface="Tahoma"/>
              </a:rPr>
              <a:t> </a:t>
            </a:r>
            <a:r>
              <a:rPr sz="4150" spc="260" dirty="0">
                <a:solidFill>
                  <a:srgbClr val="2F3237"/>
                </a:solidFill>
                <a:latin typeface="Tahoma"/>
                <a:cs typeface="Tahoma"/>
              </a:rPr>
              <a:t>to</a:t>
            </a:r>
            <a:r>
              <a:rPr sz="4150" spc="85" dirty="0">
                <a:solidFill>
                  <a:srgbClr val="2F3237"/>
                </a:solidFill>
                <a:latin typeface="Tahoma"/>
                <a:cs typeface="Tahoma"/>
              </a:rPr>
              <a:t> </a:t>
            </a:r>
            <a:r>
              <a:rPr sz="4150" spc="180" dirty="0">
                <a:solidFill>
                  <a:srgbClr val="2F3237"/>
                </a:solidFill>
                <a:latin typeface="Tahoma"/>
                <a:cs typeface="Tahoma"/>
              </a:rPr>
              <a:t>choose</a:t>
            </a:r>
            <a:r>
              <a:rPr sz="4150" spc="80" dirty="0">
                <a:solidFill>
                  <a:srgbClr val="2F3237"/>
                </a:solidFill>
                <a:latin typeface="Tahoma"/>
                <a:cs typeface="Tahoma"/>
              </a:rPr>
              <a:t> </a:t>
            </a:r>
            <a:r>
              <a:rPr sz="4150" spc="145" dirty="0">
                <a:solidFill>
                  <a:srgbClr val="2F3237"/>
                </a:solidFill>
                <a:latin typeface="Tahoma"/>
                <a:cs typeface="Tahoma"/>
              </a:rPr>
              <a:t>specific</a:t>
            </a:r>
            <a:r>
              <a:rPr sz="4150" spc="85" dirty="0">
                <a:solidFill>
                  <a:srgbClr val="2F3237"/>
                </a:solidFill>
                <a:latin typeface="Tahoma"/>
                <a:cs typeface="Tahoma"/>
              </a:rPr>
              <a:t> </a:t>
            </a:r>
            <a:r>
              <a:rPr sz="4150" spc="254" dirty="0">
                <a:solidFill>
                  <a:srgbClr val="2F3237"/>
                </a:solidFill>
                <a:latin typeface="Tahoma"/>
                <a:cs typeface="Tahoma"/>
              </a:rPr>
              <a:t>seats</a:t>
            </a:r>
            <a:r>
              <a:rPr sz="4150" spc="80" dirty="0">
                <a:solidFill>
                  <a:srgbClr val="2F3237"/>
                </a:solidFill>
                <a:latin typeface="Tahoma"/>
                <a:cs typeface="Tahoma"/>
              </a:rPr>
              <a:t> </a:t>
            </a:r>
            <a:r>
              <a:rPr sz="4150" spc="130" dirty="0">
                <a:solidFill>
                  <a:srgbClr val="2F3237"/>
                </a:solidFill>
                <a:latin typeface="Tahoma"/>
                <a:cs typeface="Tahoma"/>
              </a:rPr>
              <a:t>diminishes</a:t>
            </a:r>
            <a:r>
              <a:rPr sz="4150" spc="85" dirty="0">
                <a:solidFill>
                  <a:srgbClr val="2F3237"/>
                </a:solidFill>
                <a:latin typeface="Tahoma"/>
                <a:cs typeface="Tahoma"/>
              </a:rPr>
              <a:t> </a:t>
            </a:r>
            <a:r>
              <a:rPr sz="4150" spc="114" dirty="0">
                <a:solidFill>
                  <a:srgbClr val="2F3237"/>
                </a:solidFill>
                <a:latin typeface="Tahoma"/>
                <a:cs typeface="Tahoma"/>
              </a:rPr>
              <a:t>user</a:t>
            </a:r>
            <a:r>
              <a:rPr sz="4150" spc="80" dirty="0">
                <a:solidFill>
                  <a:srgbClr val="2F3237"/>
                </a:solidFill>
                <a:latin typeface="Tahoma"/>
                <a:cs typeface="Tahoma"/>
              </a:rPr>
              <a:t> </a:t>
            </a:r>
            <a:r>
              <a:rPr sz="4150" spc="135" dirty="0">
                <a:solidFill>
                  <a:srgbClr val="2F3237"/>
                </a:solidFill>
                <a:latin typeface="Tahoma"/>
                <a:cs typeface="Tahoma"/>
              </a:rPr>
              <a:t>control</a:t>
            </a:r>
            <a:r>
              <a:rPr sz="4150" spc="85" dirty="0">
                <a:solidFill>
                  <a:srgbClr val="2F3237"/>
                </a:solidFill>
                <a:latin typeface="Tahoma"/>
                <a:cs typeface="Tahoma"/>
              </a:rPr>
              <a:t> </a:t>
            </a:r>
            <a:r>
              <a:rPr sz="4150" spc="160" dirty="0">
                <a:solidFill>
                  <a:srgbClr val="2F3237"/>
                </a:solidFill>
                <a:latin typeface="Tahoma"/>
                <a:cs typeface="Tahoma"/>
              </a:rPr>
              <a:t>and </a:t>
            </a:r>
            <a:r>
              <a:rPr sz="4150" spc="-1285" dirty="0">
                <a:solidFill>
                  <a:srgbClr val="2F3237"/>
                </a:solidFill>
                <a:latin typeface="Tahoma"/>
                <a:cs typeface="Tahoma"/>
              </a:rPr>
              <a:t> </a:t>
            </a:r>
            <a:r>
              <a:rPr sz="4150" spc="135" dirty="0">
                <a:solidFill>
                  <a:srgbClr val="2F3237"/>
                </a:solidFill>
                <a:latin typeface="Tahoma"/>
                <a:cs typeface="Tahoma"/>
              </a:rPr>
              <a:t>personalization,</a:t>
            </a:r>
            <a:r>
              <a:rPr sz="4150" spc="75" dirty="0">
                <a:solidFill>
                  <a:srgbClr val="2F3237"/>
                </a:solidFill>
                <a:latin typeface="Tahoma"/>
                <a:cs typeface="Tahoma"/>
              </a:rPr>
              <a:t> </a:t>
            </a:r>
            <a:r>
              <a:rPr sz="4150" spc="160" dirty="0">
                <a:solidFill>
                  <a:srgbClr val="2F3237"/>
                </a:solidFill>
                <a:latin typeface="Tahoma"/>
                <a:cs typeface="Tahoma"/>
              </a:rPr>
              <a:t>affecting</a:t>
            </a:r>
            <a:r>
              <a:rPr sz="4150" spc="80" dirty="0">
                <a:solidFill>
                  <a:srgbClr val="2F3237"/>
                </a:solidFill>
                <a:latin typeface="Tahoma"/>
                <a:cs typeface="Tahoma"/>
              </a:rPr>
              <a:t> </a:t>
            </a:r>
            <a:r>
              <a:rPr sz="4150" spc="114" dirty="0">
                <a:solidFill>
                  <a:srgbClr val="2F3237"/>
                </a:solidFill>
                <a:latin typeface="Tahoma"/>
                <a:cs typeface="Tahoma"/>
              </a:rPr>
              <a:t>user</a:t>
            </a:r>
            <a:r>
              <a:rPr sz="4150" spc="75" dirty="0">
                <a:solidFill>
                  <a:srgbClr val="2F3237"/>
                </a:solidFill>
                <a:latin typeface="Tahoma"/>
                <a:cs typeface="Tahoma"/>
              </a:rPr>
              <a:t> </a:t>
            </a:r>
            <a:r>
              <a:rPr sz="4150" spc="105" dirty="0">
                <a:solidFill>
                  <a:srgbClr val="2F3237"/>
                </a:solidFill>
                <a:latin typeface="Tahoma"/>
                <a:cs typeface="Tahoma"/>
              </a:rPr>
              <a:t>experience.</a:t>
            </a:r>
            <a:endParaRPr sz="4150" dirty="0">
              <a:latin typeface="Tahoma"/>
              <a:cs typeface="Tahoma"/>
            </a:endParaRPr>
          </a:p>
          <a:p>
            <a:pPr marL="12700" marR="5080">
              <a:lnSpc>
                <a:spcPts val="5790"/>
              </a:lnSpc>
              <a:spcBef>
                <a:spcPts val="10"/>
              </a:spcBef>
            </a:pPr>
            <a:r>
              <a:rPr sz="4150" spc="180" dirty="0">
                <a:solidFill>
                  <a:srgbClr val="2F3237"/>
                </a:solidFill>
                <a:latin typeface="Tahoma"/>
                <a:cs typeface="Tahoma"/>
              </a:rPr>
              <a:t>Real-time</a:t>
            </a:r>
            <a:r>
              <a:rPr sz="4150" spc="85" dirty="0">
                <a:solidFill>
                  <a:srgbClr val="2F3237"/>
                </a:solidFill>
                <a:latin typeface="Tahoma"/>
                <a:cs typeface="Tahoma"/>
              </a:rPr>
              <a:t> </a:t>
            </a:r>
            <a:r>
              <a:rPr sz="4150" spc="215" dirty="0">
                <a:solidFill>
                  <a:srgbClr val="2F3237"/>
                </a:solidFill>
                <a:latin typeface="Tahoma"/>
                <a:cs typeface="Tahoma"/>
              </a:rPr>
              <a:t>chat</a:t>
            </a:r>
            <a:r>
              <a:rPr sz="4150" spc="85" dirty="0">
                <a:solidFill>
                  <a:srgbClr val="2F3237"/>
                </a:solidFill>
                <a:latin typeface="Tahoma"/>
                <a:cs typeface="Tahoma"/>
              </a:rPr>
              <a:t> </a:t>
            </a:r>
            <a:r>
              <a:rPr sz="4150" spc="140" dirty="0">
                <a:solidFill>
                  <a:srgbClr val="2F3237"/>
                </a:solidFill>
                <a:latin typeface="Tahoma"/>
                <a:cs typeface="Tahoma"/>
              </a:rPr>
              <a:t>support</a:t>
            </a:r>
            <a:r>
              <a:rPr sz="4150" spc="90" dirty="0">
                <a:solidFill>
                  <a:srgbClr val="2F3237"/>
                </a:solidFill>
                <a:latin typeface="Tahoma"/>
                <a:cs typeface="Tahoma"/>
              </a:rPr>
              <a:t> </a:t>
            </a:r>
            <a:r>
              <a:rPr sz="4150" spc="40" dirty="0">
                <a:solidFill>
                  <a:srgbClr val="2F3237"/>
                </a:solidFill>
                <a:latin typeface="Tahoma"/>
                <a:cs typeface="Tahoma"/>
              </a:rPr>
              <a:t>for</a:t>
            </a:r>
            <a:r>
              <a:rPr sz="4150" spc="85" dirty="0">
                <a:solidFill>
                  <a:srgbClr val="2F3237"/>
                </a:solidFill>
                <a:latin typeface="Tahoma"/>
                <a:cs typeface="Tahoma"/>
              </a:rPr>
              <a:t> </a:t>
            </a:r>
            <a:r>
              <a:rPr sz="4150" spc="210" dirty="0">
                <a:solidFill>
                  <a:srgbClr val="2F3237"/>
                </a:solidFill>
                <a:latin typeface="Tahoma"/>
                <a:cs typeface="Tahoma"/>
              </a:rPr>
              <a:t>assistance</a:t>
            </a:r>
            <a:r>
              <a:rPr sz="4150" spc="90" dirty="0">
                <a:solidFill>
                  <a:srgbClr val="2F3237"/>
                </a:solidFill>
                <a:latin typeface="Tahoma"/>
                <a:cs typeface="Tahoma"/>
              </a:rPr>
              <a:t> </a:t>
            </a:r>
            <a:r>
              <a:rPr sz="4150" spc="160" dirty="0">
                <a:solidFill>
                  <a:srgbClr val="2F3237"/>
                </a:solidFill>
                <a:latin typeface="Tahoma"/>
                <a:cs typeface="Tahoma"/>
              </a:rPr>
              <a:t>is</a:t>
            </a:r>
            <a:r>
              <a:rPr sz="4150" spc="85" dirty="0">
                <a:solidFill>
                  <a:srgbClr val="2F3237"/>
                </a:solidFill>
                <a:latin typeface="Tahoma"/>
                <a:cs typeface="Tahoma"/>
              </a:rPr>
              <a:t> </a:t>
            </a:r>
            <a:r>
              <a:rPr sz="4150" spc="110" dirty="0">
                <a:solidFill>
                  <a:srgbClr val="2F3237"/>
                </a:solidFill>
                <a:latin typeface="Tahoma"/>
                <a:cs typeface="Tahoma"/>
              </a:rPr>
              <a:t>unavailable,</a:t>
            </a:r>
            <a:r>
              <a:rPr sz="4150" spc="90" dirty="0">
                <a:solidFill>
                  <a:srgbClr val="2F3237"/>
                </a:solidFill>
                <a:latin typeface="Tahoma"/>
                <a:cs typeface="Tahoma"/>
              </a:rPr>
              <a:t> </a:t>
            </a:r>
            <a:r>
              <a:rPr sz="4150" spc="105" dirty="0">
                <a:solidFill>
                  <a:srgbClr val="2F3237"/>
                </a:solidFill>
                <a:latin typeface="Tahoma"/>
                <a:cs typeface="Tahoma"/>
              </a:rPr>
              <a:t>reducing </a:t>
            </a:r>
            <a:r>
              <a:rPr sz="4150" spc="-1280" dirty="0">
                <a:solidFill>
                  <a:srgbClr val="2F3237"/>
                </a:solidFill>
                <a:latin typeface="Tahoma"/>
                <a:cs typeface="Tahoma"/>
              </a:rPr>
              <a:t> </a:t>
            </a:r>
            <a:r>
              <a:rPr sz="4150" spc="160" dirty="0">
                <a:solidFill>
                  <a:srgbClr val="2F3237"/>
                </a:solidFill>
                <a:latin typeface="Tahoma"/>
                <a:cs typeface="Tahoma"/>
              </a:rPr>
              <a:t>accessibility</a:t>
            </a:r>
            <a:r>
              <a:rPr sz="4150" spc="80" dirty="0">
                <a:solidFill>
                  <a:srgbClr val="2F3237"/>
                </a:solidFill>
                <a:latin typeface="Tahoma"/>
                <a:cs typeface="Tahoma"/>
              </a:rPr>
              <a:t> </a:t>
            </a:r>
            <a:r>
              <a:rPr sz="4150" spc="160" dirty="0">
                <a:solidFill>
                  <a:srgbClr val="2F3237"/>
                </a:solidFill>
                <a:latin typeface="Tahoma"/>
                <a:cs typeface="Tahoma"/>
              </a:rPr>
              <a:t>and</a:t>
            </a:r>
            <a:r>
              <a:rPr sz="4150" spc="80" dirty="0">
                <a:solidFill>
                  <a:srgbClr val="2F3237"/>
                </a:solidFill>
                <a:latin typeface="Tahoma"/>
                <a:cs typeface="Tahoma"/>
              </a:rPr>
              <a:t> </a:t>
            </a:r>
            <a:r>
              <a:rPr sz="4150" spc="100" dirty="0">
                <a:solidFill>
                  <a:srgbClr val="2F3237"/>
                </a:solidFill>
                <a:latin typeface="Tahoma"/>
                <a:cs typeface="Tahoma"/>
              </a:rPr>
              <a:t>hindering</a:t>
            </a:r>
            <a:r>
              <a:rPr sz="4150" spc="80" dirty="0">
                <a:solidFill>
                  <a:srgbClr val="2F3237"/>
                </a:solidFill>
                <a:latin typeface="Tahoma"/>
                <a:cs typeface="Tahoma"/>
              </a:rPr>
              <a:t> </a:t>
            </a:r>
            <a:r>
              <a:rPr sz="4150" spc="105" dirty="0">
                <a:solidFill>
                  <a:srgbClr val="2F3237"/>
                </a:solidFill>
                <a:latin typeface="Tahoma"/>
                <a:cs typeface="Tahoma"/>
              </a:rPr>
              <a:t>prompt</a:t>
            </a:r>
            <a:r>
              <a:rPr sz="4150" spc="80" dirty="0">
                <a:solidFill>
                  <a:srgbClr val="2F3237"/>
                </a:solidFill>
                <a:latin typeface="Tahoma"/>
                <a:cs typeface="Tahoma"/>
              </a:rPr>
              <a:t> </a:t>
            </a:r>
            <a:r>
              <a:rPr sz="4150" spc="145" dirty="0">
                <a:solidFill>
                  <a:srgbClr val="2F3237"/>
                </a:solidFill>
                <a:latin typeface="Tahoma"/>
                <a:cs typeface="Tahoma"/>
              </a:rPr>
              <a:t>resolution</a:t>
            </a:r>
            <a:r>
              <a:rPr sz="4150" spc="80" dirty="0">
                <a:solidFill>
                  <a:srgbClr val="2F3237"/>
                </a:solidFill>
                <a:latin typeface="Tahoma"/>
                <a:cs typeface="Tahoma"/>
              </a:rPr>
              <a:t> </a:t>
            </a:r>
            <a:r>
              <a:rPr sz="4150" spc="120" dirty="0">
                <a:solidFill>
                  <a:srgbClr val="2F3237"/>
                </a:solidFill>
                <a:latin typeface="Tahoma"/>
                <a:cs typeface="Tahoma"/>
              </a:rPr>
              <a:t>of</a:t>
            </a:r>
            <a:r>
              <a:rPr sz="4150" spc="80" dirty="0">
                <a:solidFill>
                  <a:srgbClr val="2F3237"/>
                </a:solidFill>
                <a:latin typeface="Tahoma"/>
                <a:cs typeface="Tahoma"/>
              </a:rPr>
              <a:t> </a:t>
            </a:r>
            <a:r>
              <a:rPr sz="4150" spc="114" dirty="0">
                <a:solidFill>
                  <a:srgbClr val="2F3237"/>
                </a:solidFill>
                <a:latin typeface="Tahoma"/>
                <a:cs typeface="Tahoma"/>
              </a:rPr>
              <a:t>user</a:t>
            </a:r>
            <a:r>
              <a:rPr sz="4150" spc="80" dirty="0">
                <a:solidFill>
                  <a:srgbClr val="2F3237"/>
                </a:solidFill>
                <a:latin typeface="Tahoma"/>
                <a:cs typeface="Tahoma"/>
              </a:rPr>
              <a:t> </a:t>
            </a:r>
            <a:r>
              <a:rPr sz="4150" spc="85" dirty="0">
                <a:solidFill>
                  <a:srgbClr val="2F3237"/>
                </a:solidFill>
                <a:latin typeface="Tahoma"/>
                <a:cs typeface="Tahoma"/>
              </a:rPr>
              <a:t>queries.</a:t>
            </a:r>
            <a:endParaRPr sz="4150" dirty="0">
              <a:latin typeface="Tahoma"/>
              <a:cs typeface="Tahoma"/>
            </a:endParaRPr>
          </a:p>
          <a:p>
            <a:pPr marL="12700" marR="354330">
              <a:lnSpc>
                <a:spcPts val="5790"/>
              </a:lnSpc>
            </a:pPr>
            <a:r>
              <a:rPr sz="4150" spc="75" dirty="0">
                <a:solidFill>
                  <a:srgbClr val="2F3237"/>
                </a:solidFill>
                <a:latin typeface="Tahoma"/>
                <a:cs typeface="Tahoma"/>
              </a:rPr>
              <a:t>Limited </a:t>
            </a:r>
            <a:r>
              <a:rPr sz="4150" spc="160" dirty="0">
                <a:solidFill>
                  <a:srgbClr val="2F3237"/>
                </a:solidFill>
                <a:latin typeface="Tahoma"/>
                <a:cs typeface="Tahoma"/>
              </a:rPr>
              <a:t>language</a:t>
            </a:r>
            <a:r>
              <a:rPr sz="4150" spc="80" dirty="0">
                <a:solidFill>
                  <a:srgbClr val="2F3237"/>
                </a:solidFill>
                <a:latin typeface="Tahoma"/>
                <a:cs typeface="Tahoma"/>
              </a:rPr>
              <a:t> </a:t>
            </a:r>
            <a:r>
              <a:rPr sz="4150" spc="140" dirty="0">
                <a:solidFill>
                  <a:srgbClr val="2F3237"/>
                </a:solidFill>
                <a:latin typeface="Tahoma"/>
                <a:cs typeface="Tahoma"/>
              </a:rPr>
              <a:t>support</a:t>
            </a:r>
            <a:r>
              <a:rPr sz="4150" spc="80" dirty="0">
                <a:solidFill>
                  <a:srgbClr val="2F3237"/>
                </a:solidFill>
                <a:latin typeface="Tahoma"/>
                <a:cs typeface="Tahoma"/>
              </a:rPr>
              <a:t> may </a:t>
            </a:r>
            <a:r>
              <a:rPr sz="4150" spc="145" dirty="0">
                <a:solidFill>
                  <a:srgbClr val="2F3237"/>
                </a:solidFill>
                <a:latin typeface="Tahoma"/>
                <a:cs typeface="Tahoma"/>
              </a:rPr>
              <a:t>exclude</a:t>
            </a:r>
            <a:r>
              <a:rPr sz="4150" spc="80" dirty="0">
                <a:solidFill>
                  <a:srgbClr val="2F3237"/>
                </a:solidFill>
                <a:latin typeface="Tahoma"/>
                <a:cs typeface="Tahoma"/>
              </a:rPr>
              <a:t> </a:t>
            </a:r>
            <a:r>
              <a:rPr sz="4150" spc="130" dirty="0">
                <a:solidFill>
                  <a:srgbClr val="2F3237"/>
                </a:solidFill>
                <a:latin typeface="Tahoma"/>
                <a:cs typeface="Tahoma"/>
              </a:rPr>
              <a:t>non-English</a:t>
            </a:r>
            <a:r>
              <a:rPr sz="4150" spc="80" dirty="0">
                <a:solidFill>
                  <a:srgbClr val="2F3237"/>
                </a:solidFill>
                <a:latin typeface="Tahoma"/>
                <a:cs typeface="Tahoma"/>
              </a:rPr>
              <a:t> </a:t>
            </a:r>
            <a:r>
              <a:rPr sz="4150" spc="190" dirty="0">
                <a:solidFill>
                  <a:srgbClr val="2F3237"/>
                </a:solidFill>
                <a:latin typeface="Tahoma"/>
                <a:cs typeface="Tahoma"/>
              </a:rPr>
              <a:t>speaking </a:t>
            </a:r>
            <a:r>
              <a:rPr sz="4150" spc="-1280" dirty="0">
                <a:solidFill>
                  <a:srgbClr val="2F3237"/>
                </a:solidFill>
                <a:latin typeface="Tahoma"/>
                <a:cs typeface="Tahoma"/>
              </a:rPr>
              <a:t> </a:t>
            </a:r>
            <a:r>
              <a:rPr sz="4150" spc="75" dirty="0">
                <a:solidFill>
                  <a:srgbClr val="2F3237"/>
                </a:solidFill>
                <a:latin typeface="Tahoma"/>
                <a:cs typeface="Tahoma"/>
              </a:rPr>
              <a:t>users,</a:t>
            </a:r>
            <a:r>
              <a:rPr sz="4150" spc="80" dirty="0">
                <a:solidFill>
                  <a:srgbClr val="2F3237"/>
                </a:solidFill>
                <a:latin typeface="Tahoma"/>
                <a:cs typeface="Tahoma"/>
              </a:rPr>
              <a:t> </a:t>
            </a:r>
            <a:r>
              <a:rPr sz="4150" spc="140" dirty="0">
                <a:solidFill>
                  <a:srgbClr val="2F3237"/>
                </a:solidFill>
                <a:latin typeface="Tahoma"/>
                <a:cs typeface="Tahoma"/>
              </a:rPr>
              <a:t>impacting</a:t>
            </a:r>
            <a:r>
              <a:rPr sz="4150" spc="80" dirty="0">
                <a:solidFill>
                  <a:srgbClr val="2F3237"/>
                </a:solidFill>
                <a:latin typeface="Tahoma"/>
                <a:cs typeface="Tahoma"/>
              </a:rPr>
              <a:t> </a:t>
            </a:r>
            <a:r>
              <a:rPr sz="4150" spc="120" dirty="0">
                <a:solidFill>
                  <a:srgbClr val="2F3237"/>
                </a:solidFill>
                <a:latin typeface="Tahoma"/>
                <a:cs typeface="Tahoma"/>
              </a:rPr>
              <a:t>inclusivity</a:t>
            </a:r>
            <a:r>
              <a:rPr sz="4150" spc="80" dirty="0">
                <a:solidFill>
                  <a:srgbClr val="2F3237"/>
                </a:solidFill>
                <a:latin typeface="Tahoma"/>
                <a:cs typeface="Tahoma"/>
              </a:rPr>
              <a:t> </a:t>
            </a:r>
            <a:r>
              <a:rPr sz="4150" spc="160" dirty="0">
                <a:solidFill>
                  <a:srgbClr val="2F3237"/>
                </a:solidFill>
                <a:latin typeface="Tahoma"/>
                <a:cs typeface="Tahoma"/>
              </a:rPr>
              <a:t>and</a:t>
            </a:r>
            <a:r>
              <a:rPr sz="4150" spc="80" dirty="0">
                <a:solidFill>
                  <a:srgbClr val="2F3237"/>
                </a:solidFill>
                <a:latin typeface="Tahoma"/>
                <a:cs typeface="Tahoma"/>
              </a:rPr>
              <a:t> </a:t>
            </a:r>
            <a:r>
              <a:rPr sz="4150" spc="175" dirty="0">
                <a:solidFill>
                  <a:srgbClr val="2F3237"/>
                </a:solidFill>
                <a:latin typeface="Tahoma"/>
                <a:cs typeface="Tahoma"/>
              </a:rPr>
              <a:t>market</a:t>
            </a:r>
            <a:r>
              <a:rPr sz="4150" spc="80" dirty="0">
                <a:solidFill>
                  <a:srgbClr val="2F3237"/>
                </a:solidFill>
                <a:latin typeface="Tahoma"/>
                <a:cs typeface="Tahoma"/>
              </a:rPr>
              <a:t> </a:t>
            </a:r>
            <a:r>
              <a:rPr sz="4150" spc="70" dirty="0">
                <a:solidFill>
                  <a:srgbClr val="2F3237"/>
                </a:solidFill>
                <a:latin typeface="Tahoma"/>
                <a:cs typeface="Tahoma"/>
              </a:rPr>
              <a:t>reach.</a:t>
            </a:r>
            <a:endParaRPr sz="4150" dirty="0">
              <a:latin typeface="Tahoma"/>
              <a:cs typeface="Tahoma"/>
            </a:endParaRPr>
          </a:p>
        </p:txBody>
      </p:sp>
      <p:pic>
        <p:nvPicPr>
          <p:cNvPr id="6" name="object 6"/>
          <p:cNvPicPr/>
          <p:nvPr/>
        </p:nvPicPr>
        <p:blipFill>
          <a:blip r:embed="rId5" cstate="print"/>
          <a:stretch>
            <a:fillRect/>
          </a:stretch>
        </p:blipFill>
        <p:spPr>
          <a:xfrm>
            <a:off x="1548723" y="3698830"/>
            <a:ext cx="156988" cy="156988"/>
          </a:xfrm>
          <a:prstGeom prst="rect">
            <a:avLst/>
          </a:prstGeom>
        </p:spPr>
      </p:pic>
      <p:pic>
        <p:nvPicPr>
          <p:cNvPr id="7" name="object 7"/>
          <p:cNvPicPr/>
          <p:nvPr/>
        </p:nvPicPr>
        <p:blipFill>
          <a:blip r:embed="rId5" cstate="print"/>
          <a:stretch>
            <a:fillRect/>
          </a:stretch>
        </p:blipFill>
        <p:spPr>
          <a:xfrm>
            <a:off x="1548723" y="5170596"/>
            <a:ext cx="156988" cy="156988"/>
          </a:xfrm>
          <a:prstGeom prst="rect">
            <a:avLst/>
          </a:prstGeom>
        </p:spPr>
      </p:pic>
      <p:pic>
        <p:nvPicPr>
          <p:cNvPr id="8" name="object 8"/>
          <p:cNvPicPr/>
          <p:nvPr/>
        </p:nvPicPr>
        <p:blipFill>
          <a:blip r:embed="rId5" cstate="print"/>
          <a:stretch>
            <a:fillRect/>
          </a:stretch>
        </p:blipFill>
        <p:spPr>
          <a:xfrm>
            <a:off x="1548723" y="6642361"/>
            <a:ext cx="156988" cy="156988"/>
          </a:xfrm>
          <a:prstGeom prst="rect">
            <a:avLst/>
          </a:prstGeom>
        </p:spPr>
      </p:pic>
      <p:pic>
        <p:nvPicPr>
          <p:cNvPr id="9" name="object 9"/>
          <p:cNvPicPr/>
          <p:nvPr/>
        </p:nvPicPr>
        <p:blipFill>
          <a:blip r:embed="rId5" cstate="print"/>
          <a:stretch>
            <a:fillRect/>
          </a:stretch>
        </p:blipFill>
        <p:spPr>
          <a:xfrm>
            <a:off x="1548723" y="8114127"/>
            <a:ext cx="156988" cy="156988"/>
          </a:xfrm>
          <a:prstGeom prst="rect">
            <a:avLst/>
          </a:prstGeom>
        </p:spPr>
      </p:pic>
      <p:pic>
        <p:nvPicPr>
          <p:cNvPr id="10" name="object 10"/>
          <p:cNvPicPr/>
          <p:nvPr/>
        </p:nvPicPr>
        <p:blipFill>
          <a:blip r:embed="rId6" cstate="print"/>
          <a:stretch>
            <a:fillRect/>
          </a:stretch>
        </p:blipFill>
        <p:spPr>
          <a:xfrm>
            <a:off x="15940788" y="1724"/>
            <a:ext cx="2346941" cy="2280583"/>
          </a:xfrm>
          <a:prstGeom prst="rect">
            <a:avLst/>
          </a:prstGeom>
        </p:spPr>
      </p:pic>
      <p:sp>
        <p:nvSpPr>
          <p:cNvPr id="11" name="object 11"/>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1345" dirty="0"/>
              <a:t>L</a:t>
            </a:r>
            <a:r>
              <a:rPr spc="620" dirty="0"/>
              <a:t>imi</a:t>
            </a:r>
            <a:r>
              <a:rPr spc="125" dirty="0"/>
              <a:t>t</a:t>
            </a:r>
            <a:r>
              <a:rPr spc="-130" dirty="0"/>
              <a:t>a</a:t>
            </a:r>
            <a:r>
              <a:rPr spc="125" dirty="0"/>
              <a:t>t</a:t>
            </a:r>
            <a:r>
              <a:rPr spc="690" dirty="0"/>
              <a:t>i</a:t>
            </a:r>
            <a:r>
              <a:rPr spc="-640" dirty="0"/>
              <a:t>o</a:t>
            </a:r>
            <a:r>
              <a:rPr spc="500" dirty="0"/>
              <a:t>n</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4844718" y="7925575"/>
            <a:ext cx="3443281" cy="2361424"/>
          </a:xfrm>
          <a:prstGeom prst="rect">
            <a:avLst/>
          </a:prstGeom>
        </p:spPr>
      </p:pic>
      <p:pic>
        <p:nvPicPr>
          <p:cNvPr id="3" name="object 3"/>
          <p:cNvPicPr/>
          <p:nvPr/>
        </p:nvPicPr>
        <p:blipFill>
          <a:blip r:embed="rId3" cstate="print"/>
          <a:stretch>
            <a:fillRect/>
          </a:stretch>
        </p:blipFill>
        <p:spPr>
          <a:xfrm>
            <a:off x="1180248" y="1992252"/>
            <a:ext cx="120776" cy="120775"/>
          </a:xfrm>
          <a:prstGeom prst="rect">
            <a:avLst/>
          </a:prstGeom>
        </p:spPr>
      </p:pic>
      <p:sp>
        <p:nvSpPr>
          <p:cNvPr id="4" name="object 4"/>
          <p:cNvSpPr txBox="1"/>
          <p:nvPr/>
        </p:nvSpPr>
        <p:spPr>
          <a:xfrm>
            <a:off x="1473262" y="1680510"/>
            <a:ext cx="16037560" cy="7393305"/>
          </a:xfrm>
          <a:prstGeom prst="rect">
            <a:avLst/>
          </a:prstGeom>
        </p:spPr>
        <p:txBody>
          <a:bodyPr vert="horz" wrap="square" lIns="0" tIns="12065" rIns="0" bIns="0" rtlCol="0">
            <a:spAutoFit/>
          </a:bodyPr>
          <a:lstStyle/>
          <a:p>
            <a:pPr marL="12700" marR="5080" algn="just">
              <a:lnSpc>
                <a:spcPct val="116199"/>
              </a:lnSpc>
              <a:spcBef>
                <a:spcPts val="95"/>
              </a:spcBef>
            </a:pPr>
            <a:r>
              <a:rPr sz="3200" spc="110" dirty="0">
                <a:latin typeface="Tahoma"/>
                <a:cs typeface="Tahoma"/>
              </a:rPr>
              <a:t>Continuous</a:t>
            </a:r>
            <a:r>
              <a:rPr sz="3200" spc="114" dirty="0">
                <a:latin typeface="Tahoma"/>
                <a:cs typeface="Tahoma"/>
              </a:rPr>
              <a:t> </a:t>
            </a:r>
            <a:r>
              <a:rPr sz="3200" spc="90" dirty="0">
                <a:latin typeface="Tahoma"/>
                <a:cs typeface="Tahoma"/>
              </a:rPr>
              <a:t>improvement</a:t>
            </a:r>
            <a:r>
              <a:rPr sz="3200" spc="95" dirty="0">
                <a:latin typeface="Tahoma"/>
                <a:cs typeface="Tahoma"/>
              </a:rPr>
              <a:t> </a:t>
            </a:r>
            <a:r>
              <a:rPr sz="3200" spc="204" dirty="0">
                <a:latin typeface="Tahoma"/>
                <a:cs typeface="Tahoma"/>
              </a:rPr>
              <a:t>to</a:t>
            </a:r>
            <a:r>
              <a:rPr sz="3200" spc="210" dirty="0">
                <a:latin typeface="Tahoma"/>
                <a:cs typeface="Tahoma"/>
              </a:rPr>
              <a:t> </a:t>
            </a:r>
            <a:r>
              <a:rPr sz="3200" spc="125" dirty="0">
                <a:latin typeface="Tahoma"/>
                <a:cs typeface="Tahoma"/>
              </a:rPr>
              <a:t>address</a:t>
            </a:r>
            <a:r>
              <a:rPr sz="3200" spc="130" dirty="0">
                <a:latin typeface="Tahoma"/>
                <a:cs typeface="Tahoma"/>
              </a:rPr>
              <a:t> </a:t>
            </a:r>
            <a:r>
              <a:rPr sz="3200" spc="125" dirty="0">
                <a:latin typeface="Tahoma"/>
                <a:cs typeface="Tahoma"/>
              </a:rPr>
              <a:t>existing</a:t>
            </a:r>
            <a:r>
              <a:rPr sz="3200" spc="130" dirty="0">
                <a:latin typeface="Tahoma"/>
                <a:cs typeface="Tahoma"/>
              </a:rPr>
              <a:t> </a:t>
            </a:r>
            <a:r>
              <a:rPr sz="3200" spc="105" dirty="0">
                <a:latin typeface="Tahoma"/>
                <a:cs typeface="Tahoma"/>
              </a:rPr>
              <a:t>limitations,</a:t>
            </a:r>
            <a:r>
              <a:rPr sz="3200" spc="110" dirty="0">
                <a:latin typeface="Tahoma"/>
                <a:cs typeface="Tahoma"/>
              </a:rPr>
              <a:t> </a:t>
            </a:r>
            <a:r>
              <a:rPr sz="3200" spc="90" dirty="0">
                <a:latin typeface="Tahoma"/>
                <a:cs typeface="Tahoma"/>
              </a:rPr>
              <a:t>including  </a:t>
            </a:r>
            <a:r>
              <a:rPr sz="3200" spc="75" dirty="0">
                <a:latin typeface="Tahoma"/>
                <a:cs typeface="Tahoma"/>
              </a:rPr>
              <a:t>refining </a:t>
            </a:r>
            <a:r>
              <a:rPr sz="3200" spc="80" dirty="0">
                <a:latin typeface="Tahoma"/>
                <a:cs typeface="Tahoma"/>
              </a:rPr>
              <a:t> </a:t>
            </a:r>
            <a:r>
              <a:rPr sz="3200" spc="120" dirty="0">
                <a:latin typeface="Tahoma"/>
                <a:cs typeface="Tahoma"/>
              </a:rPr>
              <a:t>payment </a:t>
            </a:r>
            <a:r>
              <a:rPr sz="3200" spc="105" dirty="0">
                <a:latin typeface="Tahoma"/>
                <a:cs typeface="Tahoma"/>
              </a:rPr>
              <a:t>processes, </a:t>
            </a:r>
            <a:r>
              <a:rPr sz="3200" spc="114" dirty="0">
                <a:latin typeface="Tahoma"/>
                <a:cs typeface="Tahoma"/>
              </a:rPr>
              <a:t>enhancing </a:t>
            </a:r>
            <a:r>
              <a:rPr sz="3200" spc="100" dirty="0">
                <a:latin typeface="Tahoma"/>
                <a:cs typeface="Tahoma"/>
              </a:rPr>
              <a:t>verification methods, </a:t>
            </a:r>
            <a:r>
              <a:rPr sz="3200" spc="70" dirty="0">
                <a:latin typeface="Tahoma"/>
                <a:cs typeface="Tahoma"/>
              </a:rPr>
              <a:t>providing </a:t>
            </a:r>
            <a:r>
              <a:rPr sz="3200" spc="60" dirty="0">
                <a:latin typeface="Tahoma"/>
                <a:cs typeface="Tahoma"/>
              </a:rPr>
              <a:t>more </a:t>
            </a:r>
            <a:r>
              <a:rPr sz="3200" spc="210" dirty="0">
                <a:latin typeface="Tahoma"/>
                <a:cs typeface="Tahoma"/>
              </a:rPr>
              <a:t>seat </a:t>
            </a:r>
            <a:r>
              <a:rPr sz="3200" spc="150" dirty="0">
                <a:latin typeface="Tahoma"/>
                <a:cs typeface="Tahoma"/>
              </a:rPr>
              <a:t>selection </a:t>
            </a:r>
            <a:r>
              <a:rPr sz="3200" spc="-985" dirty="0">
                <a:latin typeface="Tahoma"/>
                <a:cs typeface="Tahoma"/>
              </a:rPr>
              <a:t> </a:t>
            </a:r>
            <a:r>
              <a:rPr sz="3200" spc="100" dirty="0">
                <a:latin typeface="Tahoma"/>
                <a:cs typeface="Tahoma"/>
              </a:rPr>
              <a:t>options,</a:t>
            </a:r>
            <a:r>
              <a:rPr sz="3200" spc="70" dirty="0">
                <a:latin typeface="Tahoma"/>
                <a:cs typeface="Tahoma"/>
              </a:rPr>
              <a:t> </a:t>
            </a:r>
            <a:r>
              <a:rPr sz="3200" spc="130" dirty="0">
                <a:latin typeface="Tahoma"/>
                <a:cs typeface="Tahoma"/>
              </a:rPr>
              <a:t>and</a:t>
            </a:r>
            <a:r>
              <a:rPr sz="3200" spc="70" dirty="0">
                <a:latin typeface="Tahoma"/>
                <a:cs typeface="Tahoma"/>
              </a:rPr>
              <a:t> </a:t>
            </a:r>
            <a:r>
              <a:rPr sz="3200" spc="110" dirty="0">
                <a:latin typeface="Tahoma"/>
                <a:cs typeface="Tahoma"/>
              </a:rPr>
              <a:t>optimizing</a:t>
            </a:r>
            <a:r>
              <a:rPr sz="3200" spc="70" dirty="0">
                <a:latin typeface="Tahoma"/>
                <a:cs typeface="Tahoma"/>
              </a:rPr>
              <a:t> </a:t>
            </a:r>
            <a:r>
              <a:rPr sz="3200" spc="95" dirty="0">
                <a:latin typeface="Tahoma"/>
                <a:cs typeface="Tahoma"/>
              </a:rPr>
              <a:t>user</a:t>
            </a:r>
            <a:r>
              <a:rPr sz="3200" spc="70" dirty="0">
                <a:latin typeface="Tahoma"/>
                <a:cs typeface="Tahoma"/>
              </a:rPr>
              <a:t> </a:t>
            </a:r>
            <a:r>
              <a:rPr sz="3200" spc="114" dirty="0">
                <a:latin typeface="Tahoma"/>
                <a:cs typeface="Tahoma"/>
              </a:rPr>
              <a:t>support</a:t>
            </a:r>
            <a:r>
              <a:rPr sz="3200" spc="70" dirty="0">
                <a:latin typeface="Tahoma"/>
                <a:cs typeface="Tahoma"/>
              </a:rPr>
              <a:t> </a:t>
            </a:r>
            <a:r>
              <a:rPr sz="3200" spc="135" dirty="0">
                <a:latin typeface="Tahoma"/>
                <a:cs typeface="Tahoma"/>
              </a:rPr>
              <a:t>features</a:t>
            </a:r>
            <a:r>
              <a:rPr sz="3200" spc="70" dirty="0">
                <a:latin typeface="Tahoma"/>
                <a:cs typeface="Tahoma"/>
              </a:rPr>
              <a:t> </a:t>
            </a:r>
            <a:r>
              <a:rPr sz="3200" spc="35" dirty="0">
                <a:latin typeface="Tahoma"/>
                <a:cs typeface="Tahoma"/>
              </a:rPr>
              <a:t>for</a:t>
            </a:r>
            <a:r>
              <a:rPr sz="3200" spc="70" dirty="0">
                <a:latin typeface="Tahoma"/>
                <a:cs typeface="Tahoma"/>
              </a:rPr>
              <a:t> </a:t>
            </a:r>
            <a:r>
              <a:rPr sz="3200" spc="195" dirty="0">
                <a:latin typeface="Tahoma"/>
                <a:cs typeface="Tahoma"/>
              </a:rPr>
              <a:t>a</a:t>
            </a:r>
            <a:r>
              <a:rPr sz="3200" spc="70" dirty="0">
                <a:latin typeface="Tahoma"/>
                <a:cs typeface="Tahoma"/>
              </a:rPr>
              <a:t> </a:t>
            </a:r>
            <a:r>
              <a:rPr sz="3200" spc="150" dirty="0">
                <a:latin typeface="Tahoma"/>
                <a:cs typeface="Tahoma"/>
              </a:rPr>
              <a:t>seamless</a:t>
            </a:r>
            <a:r>
              <a:rPr sz="3200" spc="70" dirty="0">
                <a:latin typeface="Tahoma"/>
                <a:cs typeface="Tahoma"/>
              </a:rPr>
              <a:t> </a:t>
            </a:r>
            <a:r>
              <a:rPr sz="3200" spc="130" dirty="0">
                <a:latin typeface="Tahoma"/>
                <a:cs typeface="Tahoma"/>
              </a:rPr>
              <a:t>booking</a:t>
            </a:r>
            <a:r>
              <a:rPr sz="3200" spc="70" dirty="0">
                <a:latin typeface="Tahoma"/>
                <a:cs typeface="Tahoma"/>
              </a:rPr>
              <a:t> </a:t>
            </a:r>
            <a:r>
              <a:rPr sz="3200" spc="85" dirty="0">
                <a:latin typeface="Tahoma"/>
                <a:cs typeface="Tahoma"/>
              </a:rPr>
              <a:t>experience.</a:t>
            </a:r>
            <a:endParaRPr sz="3200" dirty="0">
              <a:latin typeface="Tahoma"/>
              <a:cs typeface="Tahoma"/>
            </a:endParaRPr>
          </a:p>
          <a:p>
            <a:pPr marL="12700" marR="5080" algn="just">
              <a:lnSpc>
                <a:spcPct val="116199"/>
              </a:lnSpc>
            </a:pPr>
            <a:r>
              <a:rPr sz="3200" spc="110" dirty="0">
                <a:latin typeface="Tahoma"/>
                <a:cs typeface="Tahoma"/>
              </a:rPr>
              <a:t>Development </a:t>
            </a:r>
            <a:r>
              <a:rPr sz="3200" spc="95" dirty="0">
                <a:latin typeface="Tahoma"/>
                <a:cs typeface="Tahoma"/>
              </a:rPr>
              <a:t>of </a:t>
            </a:r>
            <a:r>
              <a:rPr sz="3200" spc="195" dirty="0">
                <a:latin typeface="Tahoma"/>
                <a:cs typeface="Tahoma"/>
              </a:rPr>
              <a:t>a </a:t>
            </a:r>
            <a:r>
              <a:rPr sz="3200" spc="95" dirty="0">
                <a:latin typeface="Tahoma"/>
                <a:cs typeface="Tahoma"/>
              </a:rPr>
              <a:t>mobile </a:t>
            </a:r>
            <a:r>
              <a:rPr sz="3200" spc="130" dirty="0">
                <a:latin typeface="Tahoma"/>
                <a:cs typeface="Tahoma"/>
              </a:rPr>
              <a:t>application </a:t>
            </a:r>
            <a:r>
              <a:rPr sz="3200" spc="35" dirty="0">
                <a:latin typeface="Tahoma"/>
                <a:cs typeface="Tahoma"/>
              </a:rPr>
              <a:t>for </a:t>
            </a:r>
            <a:r>
              <a:rPr sz="3200" spc="210" dirty="0">
                <a:latin typeface="Tahoma"/>
                <a:cs typeface="Tahoma"/>
              </a:rPr>
              <a:t>on-the-go </a:t>
            </a:r>
            <a:r>
              <a:rPr sz="3200" spc="130" dirty="0">
                <a:latin typeface="Tahoma"/>
                <a:cs typeface="Tahoma"/>
              </a:rPr>
              <a:t>booking </a:t>
            </a:r>
            <a:r>
              <a:rPr sz="3200" spc="100" dirty="0">
                <a:latin typeface="Tahoma"/>
                <a:cs typeface="Tahoma"/>
              </a:rPr>
              <a:t>convenience, </a:t>
            </a:r>
            <a:r>
              <a:rPr sz="3200" spc="120" dirty="0">
                <a:latin typeface="Tahoma"/>
                <a:cs typeface="Tahoma"/>
              </a:rPr>
              <a:t>catering </a:t>
            </a:r>
            <a:r>
              <a:rPr sz="3200" spc="-985" dirty="0">
                <a:latin typeface="Tahoma"/>
                <a:cs typeface="Tahoma"/>
              </a:rPr>
              <a:t> </a:t>
            </a:r>
            <a:r>
              <a:rPr sz="3200" spc="204" dirty="0">
                <a:latin typeface="Tahoma"/>
                <a:cs typeface="Tahoma"/>
              </a:rPr>
              <a:t>to</a:t>
            </a:r>
            <a:r>
              <a:rPr sz="3200" spc="60" dirty="0">
                <a:latin typeface="Tahoma"/>
                <a:cs typeface="Tahoma"/>
              </a:rPr>
              <a:t> </a:t>
            </a:r>
            <a:r>
              <a:rPr sz="3200" spc="185" dirty="0">
                <a:latin typeface="Tahoma"/>
                <a:cs typeface="Tahoma"/>
              </a:rPr>
              <a:t>the</a:t>
            </a:r>
            <a:r>
              <a:rPr sz="3200" spc="65" dirty="0">
                <a:latin typeface="Tahoma"/>
                <a:cs typeface="Tahoma"/>
              </a:rPr>
              <a:t> </a:t>
            </a:r>
            <a:r>
              <a:rPr sz="3200" spc="105" dirty="0">
                <a:latin typeface="Tahoma"/>
                <a:cs typeface="Tahoma"/>
              </a:rPr>
              <a:t>increasing</a:t>
            </a:r>
            <a:r>
              <a:rPr sz="3200" spc="65" dirty="0">
                <a:latin typeface="Tahoma"/>
                <a:cs typeface="Tahoma"/>
              </a:rPr>
              <a:t> </a:t>
            </a:r>
            <a:r>
              <a:rPr sz="3200" spc="114" dirty="0">
                <a:latin typeface="Tahoma"/>
                <a:cs typeface="Tahoma"/>
              </a:rPr>
              <a:t>trend</a:t>
            </a:r>
            <a:r>
              <a:rPr sz="3200" spc="65" dirty="0">
                <a:latin typeface="Tahoma"/>
                <a:cs typeface="Tahoma"/>
              </a:rPr>
              <a:t> </a:t>
            </a:r>
            <a:r>
              <a:rPr sz="3200" spc="95" dirty="0">
                <a:latin typeface="Tahoma"/>
                <a:cs typeface="Tahoma"/>
              </a:rPr>
              <a:t>of</a:t>
            </a:r>
            <a:r>
              <a:rPr sz="3200" spc="65" dirty="0">
                <a:latin typeface="Tahoma"/>
                <a:cs typeface="Tahoma"/>
              </a:rPr>
              <a:t> </a:t>
            </a:r>
            <a:r>
              <a:rPr sz="3200" spc="95" dirty="0">
                <a:latin typeface="Tahoma"/>
                <a:cs typeface="Tahoma"/>
              </a:rPr>
              <a:t>mobile</a:t>
            </a:r>
            <a:r>
              <a:rPr sz="3200" spc="65" dirty="0">
                <a:latin typeface="Tahoma"/>
                <a:cs typeface="Tahoma"/>
              </a:rPr>
              <a:t> </a:t>
            </a:r>
            <a:r>
              <a:rPr sz="3200" spc="95" dirty="0">
                <a:latin typeface="Tahoma"/>
                <a:cs typeface="Tahoma"/>
              </a:rPr>
              <a:t>usage.</a:t>
            </a:r>
            <a:endParaRPr sz="3200" dirty="0">
              <a:latin typeface="Tahoma"/>
              <a:cs typeface="Tahoma"/>
            </a:endParaRPr>
          </a:p>
          <a:p>
            <a:pPr marL="12700" marR="5080" algn="just">
              <a:lnSpc>
                <a:spcPct val="116199"/>
              </a:lnSpc>
            </a:pPr>
            <a:r>
              <a:rPr sz="3200" spc="110" dirty="0">
                <a:latin typeface="Tahoma"/>
                <a:cs typeface="Tahoma"/>
              </a:rPr>
              <a:t>Implementation</a:t>
            </a:r>
            <a:r>
              <a:rPr sz="3200" spc="114" dirty="0">
                <a:latin typeface="Tahoma"/>
                <a:cs typeface="Tahoma"/>
              </a:rPr>
              <a:t> </a:t>
            </a:r>
            <a:r>
              <a:rPr sz="3200" spc="95" dirty="0">
                <a:latin typeface="Tahoma"/>
                <a:cs typeface="Tahoma"/>
              </a:rPr>
              <a:t>of</a:t>
            </a:r>
            <a:r>
              <a:rPr sz="3200" spc="100" dirty="0">
                <a:latin typeface="Tahoma"/>
                <a:cs typeface="Tahoma"/>
              </a:rPr>
              <a:t> </a:t>
            </a:r>
            <a:r>
              <a:rPr sz="3200" spc="135" dirty="0">
                <a:latin typeface="Tahoma"/>
                <a:cs typeface="Tahoma"/>
              </a:rPr>
              <a:t>analytics</a:t>
            </a:r>
            <a:r>
              <a:rPr sz="3200" spc="140" dirty="0">
                <a:latin typeface="Tahoma"/>
                <a:cs typeface="Tahoma"/>
              </a:rPr>
              <a:t> </a:t>
            </a:r>
            <a:r>
              <a:rPr sz="3200" spc="130" dirty="0">
                <a:latin typeface="Tahoma"/>
                <a:cs typeface="Tahoma"/>
              </a:rPr>
              <a:t>and</a:t>
            </a:r>
            <a:r>
              <a:rPr sz="3200" spc="135" dirty="0">
                <a:latin typeface="Tahoma"/>
                <a:cs typeface="Tahoma"/>
              </a:rPr>
              <a:t> </a:t>
            </a:r>
            <a:r>
              <a:rPr sz="3200" spc="90" dirty="0">
                <a:latin typeface="Tahoma"/>
                <a:cs typeface="Tahoma"/>
              </a:rPr>
              <a:t>reporting</a:t>
            </a:r>
            <a:r>
              <a:rPr sz="3200" spc="95" dirty="0">
                <a:latin typeface="Tahoma"/>
                <a:cs typeface="Tahoma"/>
              </a:rPr>
              <a:t> </a:t>
            </a:r>
            <a:r>
              <a:rPr sz="3200" spc="160" dirty="0">
                <a:latin typeface="Tahoma"/>
                <a:cs typeface="Tahoma"/>
              </a:rPr>
              <a:t>tools</a:t>
            </a:r>
            <a:r>
              <a:rPr sz="3200" spc="165" dirty="0">
                <a:latin typeface="Tahoma"/>
                <a:cs typeface="Tahoma"/>
              </a:rPr>
              <a:t> </a:t>
            </a:r>
            <a:r>
              <a:rPr sz="3200" spc="204" dirty="0">
                <a:latin typeface="Tahoma"/>
                <a:cs typeface="Tahoma"/>
              </a:rPr>
              <a:t>to</a:t>
            </a:r>
            <a:r>
              <a:rPr sz="3200" spc="210" dirty="0">
                <a:latin typeface="Tahoma"/>
                <a:cs typeface="Tahoma"/>
              </a:rPr>
              <a:t> </a:t>
            </a:r>
            <a:r>
              <a:rPr sz="3200" spc="125" dirty="0">
                <a:latin typeface="Tahoma"/>
                <a:cs typeface="Tahoma"/>
              </a:rPr>
              <a:t>gather</a:t>
            </a:r>
            <a:r>
              <a:rPr sz="3200" spc="130" dirty="0">
                <a:latin typeface="Tahoma"/>
                <a:cs typeface="Tahoma"/>
              </a:rPr>
              <a:t> insights</a:t>
            </a:r>
            <a:r>
              <a:rPr sz="3200" spc="135" dirty="0">
                <a:latin typeface="Tahoma"/>
                <a:cs typeface="Tahoma"/>
              </a:rPr>
              <a:t> </a:t>
            </a:r>
            <a:r>
              <a:rPr sz="3200" spc="120" dirty="0">
                <a:latin typeface="Tahoma"/>
                <a:cs typeface="Tahoma"/>
              </a:rPr>
              <a:t>on</a:t>
            </a:r>
            <a:r>
              <a:rPr sz="3200" spc="125" dirty="0">
                <a:latin typeface="Tahoma"/>
                <a:cs typeface="Tahoma"/>
              </a:rPr>
              <a:t> </a:t>
            </a:r>
            <a:r>
              <a:rPr sz="3200" spc="95" dirty="0">
                <a:latin typeface="Tahoma"/>
                <a:cs typeface="Tahoma"/>
              </a:rPr>
              <a:t>user </a:t>
            </a:r>
            <a:r>
              <a:rPr sz="3200" spc="100" dirty="0">
                <a:latin typeface="Tahoma"/>
                <a:cs typeface="Tahoma"/>
              </a:rPr>
              <a:t> </a:t>
            </a:r>
            <a:r>
              <a:rPr sz="3200" spc="60" dirty="0">
                <a:latin typeface="Tahoma"/>
                <a:cs typeface="Tahoma"/>
              </a:rPr>
              <a:t>behavior, </a:t>
            </a:r>
            <a:r>
              <a:rPr sz="3200" spc="130" dirty="0">
                <a:latin typeface="Tahoma"/>
                <a:cs typeface="Tahoma"/>
              </a:rPr>
              <a:t>booking </a:t>
            </a:r>
            <a:r>
              <a:rPr sz="3200" spc="114" dirty="0">
                <a:latin typeface="Tahoma"/>
                <a:cs typeface="Tahoma"/>
              </a:rPr>
              <a:t>patterns, </a:t>
            </a:r>
            <a:r>
              <a:rPr sz="3200" spc="130" dirty="0">
                <a:latin typeface="Tahoma"/>
                <a:cs typeface="Tahoma"/>
              </a:rPr>
              <a:t>and </a:t>
            </a:r>
            <a:r>
              <a:rPr sz="3200" spc="85" dirty="0">
                <a:latin typeface="Tahoma"/>
                <a:cs typeface="Tahoma"/>
              </a:rPr>
              <a:t>popular routes, </a:t>
            </a:r>
            <a:r>
              <a:rPr sz="3200" spc="105" dirty="0">
                <a:latin typeface="Tahoma"/>
                <a:cs typeface="Tahoma"/>
              </a:rPr>
              <a:t>aiding </a:t>
            </a:r>
            <a:r>
              <a:rPr sz="3200" spc="85" dirty="0">
                <a:latin typeface="Tahoma"/>
                <a:cs typeface="Tahoma"/>
              </a:rPr>
              <a:t>in </a:t>
            </a:r>
            <a:r>
              <a:rPr sz="3200" spc="140" dirty="0">
                <a:latin typeface="Tahoma"/>
                <a:cs typeface="Tahoma"/>
              </a:rPr>
              <a:t>decision-making </a:t>
            </a:r>
            <a:r>
              <a:rPr sz="3200" spc="130" dirty="0">
                <a:latin typeface="Tahoma"/>
                <a:cs typeface="Tahoma"/>
              </a:rPr>
              <a:t>and </a:t>
            </a:r>
            <a:r>
              <a:rPr sz="3200" spc="135" dirty="0">
                <a:latin typeface="Tahoma"/>
                <a:cs typeface="Tahoma"/>
              </a:rPr>
              <a:t> </a:t>
            </a:r>
            <a:r>
              <a:rPr sz="3200" spc="125" dirty="0">
                <a:latin typeface="Tahoma"/>
                <a:cs typeface="Tahoma"/>
              </a:rPr>
              <a:t>marketing</a:t>
            </a:r>
            <a:r>
              <a:rPr sz="3200" spc="60" dirty="0">
                <a:latin typeface="Tahoma"/>
                <a:cs typeface="Tahoma"/>
              </a:rPr>
              <a:t> </a:t>
            </a:r>
            <a:r>
              <a:rPr sz="3200" spc="125" dirty="0">
                <a:latin typeface="Tahoma"/>
                <a:cs typeface="Tahoma"/>
              </a:rPr>
              <a:t>strategies.</a:t>
            </a:r>
            <a:endParaRPr sz="3200" dirty="0">
              <a:latin typeface="Tahoma"/>
              <a:cs typeface="Tahoma"/>
            </a:endParaRPr>
          </a:p>
          <a:p>
            <a:pPr marL="12700" marR="5080" algn="just">
              <a:lnSpc>
                <a:spcPct val="116199"/>
              </a:lnSpc>
            </a:pPr>
            <a:r>
              <a:rPr sz="3200" spc="100" dirty="0">
                <a:latin typeface="Tahoma"/>
                <a:cs typeface="Tahoma"/>
              </a:rPr>
              <a:t>Introduction </a:t>
            </a:r>
            <a:r>
              <a:rPr sz="3200" spc="95" dirty="0">
                <a:latin typeface="Tahoma"/>
                <a:cs typeface="Tahoma"/>
              </a:rPr>
              <a:t>of </a:t>
            </a:r>
            <a:r>
              <a:rPr sz="3200" spc="195" dirty="0">
                <a:latin typeface="Tahoma"/>
                <a:cs typeface="Tahoma"/>
              </a:rPr>
              <a:t>a </a:t>
            </a:r>
            <a:r>
              <a:rPr sz="3200" spc="114" dirty="0">
                <a:latin typeface="Tahoma"/>
                <a:cs typeface="Tahoma"/>
              </a:rPr>
              <a:t>ratings </a:t>
            </a:r>
            <a:r>
              <a:rPr sz="3200" spc="130" dirty="0">
                <a:latin typeface="Tahoma"/>
                <a:cs typeface="Tahoma"/>
              </a:rPr>
              <a:t>and </a:t>
            </a:r>
            <a:r>
              <a:rPr sz="3200" spc="85" dirty="0">
                <a:latin typeface="Tahoma"/>
                <a:cs typeface="Tahoma"/>
              </a:rPr>
              <a:t>reviews </a:t>
            </a:r>
            <a:r>
              <a:rPr sz="3200" spc="140" dirty="0">
                <a:latin typeface="Tahoma"/>
                <a:cs typeface="Tahoma"/>
              </a:rPr>
              <a:t>system </a:t>
            </a:r>
            <a:r>
              <a:rPr sz="3200" spc="35" dirty="0">
                <a:latin typeface="Tahoma"/>
                <a:cs typeface="Tahoma"/>
              </a:rPr>
              <a:t>for </a:t>
            </a:r>
            <a:r>
              <a:rPr sz="3200" spc="110" dirty="0">
                <a:latin typeface="Tahoma"/>
                <a:cs typeface="Tahoma"/>
              </a:rPr>
              <a:t>users </a:t>
            </a:r>
            <a:r>
              <a:rPr sz="3200" spc="204" dirty="0">
                <a:latin typeface="Tahoma"/>
                <a:cs typeface="Tahoma"/>
              </a:rPr>
              <a:t>to </a:t>
            </a:r>
            <a:r>
              <a:rPr sz="3200" spc="114" dirty="0">
                <a:latin typeface="Tahoma"/>
                <a:cs typeface="Tahoma"/>
              </a:rPr>
              <a:t>share </a:t>
            </a:r>
            <a:r>
              <a:rPr sz="3200" spc="155" dirty="0">
                <a:latin typeface="Tahoma"/>
                <a:cs typeface="Tahoma"/>
              </a:rPr>
              <a:t>feedback </a:t>
            </a:r>
            <a:r>
              <a:rPr sz="3200" spc="130" dirty="0">
                <a:latin typeface="Tahoma"/>
                <a:cs typeface="Tahoma"/>
              </a:rPr>
              <a:t>and </a:t>
            </a:r>
            <a:r>
              <a:rPr sz="3200" spc="135" dirty="0">
                <a:latin typeface="Tahoma"/>
                <a:cs typeface="Tahoma"/>
              </a:rPr>
              <a:t> </a:t>
            </a:r>
            <a:r>
              <a:rPr sz="3200" spc="95" dirty="0">
                <a:latin typeface="Tahoma"/>
                <a:cs typeface="Tahoma"/>
              </a:rPr>
              <a:t>experiences,</a:t>
            </a:r>
            <a:r>
              <a:rPr sz="3200" spc="65" dirty="0">
                <a:latin typeface="Tahoma"/>
                <a:cs typeface="Tahoma"/>
              </a:rPr>
              <a:t> </a:t>
            </a:r>
            <a:r>
              <a:rPr sz="3200" spc="110" dirty="0">
                <a:latin typeface="Tahoma"/>
                <a:cs typeface="Tahoma"/>
              </a:rPr>
              <a:t>fostering</a:t>
            </a:r>
            <a:r>
              <a:rPr sz="3200" spc="70" dirty="0">
                <a:latin typeface="Tahoma"/>
                <a:cs typeface="Tahoma"/>
              </a:rPr>
              <a:t> </a:t>
            </a:r>
            <a:r>
              <a:rPr sz="3200" spc="105" dirty="0">
                <a:latin typeface="Tahoma"/>
                <a:cs typeface="Tahoma"/>
              </a:rPr>
              <a:t>transparency</a:t>
            </a:r>
            <a:r>
              <a:rPr sz="3200" spc="65" dirty="0">
                <a:latin typeface="Tahoma"/>
                <a:cs typeface="Tahoma"/>
              </a:rPr>
              <a:t> </a:t>
            </a:r>
            <a:r>
              <a:rPr sz="3200" spc="130" dirty="0">
                <a:latin typeface="Tahoma"/>
                <a:cs typeface="Tahoma"/>
              </a:rPr>
              <a:t>and</a:t>
            </a:r>
            <a:r>
              <a:rPr sz="3200" spc="70" dirty="0">
                <a:latin typeface="Tahoma"/>
                <a:cs typeface="Tahoma"/>
              </a:rPr>
              <a:t> </a:t>
            </a:r>
            <a:r>
              <a:rPr sz="3200" spc="145" dirty="0">
                <a:latin typeface="Tahoma"/>
                <a:cs typeface="Tahoma"/>
              </a:rPr>
              <a:t>trust</a:t>
            </a:r>
            <a:r>
              <a:rPr sz="3200" spc="65" dirty="0">
                <a:latin typeface="Tahoma"/>
                <a:cs typeface="Tahoma"/>
              </a:rPr>
              <a:t> </a:t>
            </a:r>
            <a:r>
              <a:rPr sz="3200" spc="105" dirty="0">
                <a:latin typeface="Tahoma"/>
                <a:cs typeface="Tahoma"/>
              </a:rPr>
              <a:t>within</a:t>
            </a:r>
            <a:r>
              <a:rPr sz="3200" spc="70" dirty="0">
                <a:latin typeface="Tahoma"/>
                <a:cs typeface="Tahoma"/>
              </a:rPr>
              <a:t> </a:t>
            </a:r>
            <a:r>
              <a:rPr sz="3200" spc="185" dirty="0">
                <a:latin typeface="Tahoma"/>
                <a:cs typeface="Tahoma"/>
              </a:rPr>
              <a:t>the</a:t>
            </a:r>
            <a:r>
              <a:rPr sz="3200" spc="65" dirty="0">
                <a:latin typeface="Tahoma"/>
                <a:cs typeface="Tahoma"/>
              </a:rPr>
              <a:t> </a:t>
            </a:r>
            <a:r>
              <a:rPr sz="3200" spc="60" dirty="0">
                <a:latin typeface="Tahoma"/>
                <a:cs typeface="Tahoma"/>
              </a:rPr>
              <a:t>community.</a:t>
            </a:r>
            <a:endParaRPr sz="3200" dirty="0">
              <a:latin typeface="Tahoma"/>
              <a:cs typeface="Tahoma"/>
            </a:endParaRPr>
          </a:p>
          <a:p>
            <a:pPr marL="12700" marR="5080" algn="just">
              <a:lnSpc>
                <a:spcPct val="116199"/>
              </a:lnSpc>
            </a:pPr>
            <a:r>
              <a:rPr sz="3200" spc="80" dirty="0">
                <a:latin typeface="Tahoma"/>
                <a:cs typeface="Tahoma"/>
              </a:rPr>
              <a:t>Expansion </a:t>
            </a:r>
            <a:r>
              <a:rPr sz="3200" spc="95" dirty="0">
                <a:latin typeface="Tahoma"/>
                <a:cs typeface="Tahoma"/>
              </a:rPr>
              <a:t>of </a:t>
            </a:r>
            <a:r>
              <a:rPr sz="3200" spc="185" dirty="0">
                <a:latin typeface="Tahoma"/>
                <a:cs typeface="Tahoma"/>
              </a:rPr>
              <a:t>the </a:t>
            </a:r>
            <a:r>
              <a:rPr sz="3200" spc="90" dirty="0">
                <a:latin typeface="Tahoma"/>
                <a:cs typeface="Tahoma"/>
              </a:rPr>
              <a:t>platform </a:t>
            </a:r>
            <a:r>
              <a:rPr sz="3200" spc="204" dirty="0">
                <a:latin typeface="Tahoma"/>
                <a:cs typeface="Tahoma"/>
              </a:rPr>
              <a:t>to </a:t>
            </a:r>
            <a:r>
              <a:rPr sz="3200" spc="105" dirty="0">
                <a:latin typeface="Tahoma"/>
                <a:cs typeface="Tahoma"/>
              </a:rPr>
              <a:t>include </a:t>
            </a:r>
            <a:r>
              <a:rPr sz="3200" spc="130" dirty="0">
                <a:latin typeface="Tahoma"/>
                <a:cs typeface="Tahoma"/>
              </a:rPr>
              <a:t>additional </a:t>
            </a:r>
            <a:r>
              <a:rPr sz="3200" spc="110" dirty="0">
                <a:latin typeface="Tahoma"/>
                <a:cs typeface="Tahoma"/>
              </a:rPr>
              <a:t>travel services </a:t>
            </a:r>
            <a:r>
              <a:rPr sz="3200" spc="120" dirty="0">
                <a:latin typeface="Tahoma"/>
                <a:cs typeface="Tahoma"/>
              </a:rPr>
              <a:t>such </a:t>
            </a:r>
            <a:r>
              <a:rPr sz="3200" spc="185" dirty="0">
                <a:latin typeface="Tahoma"/>
                <a:cs typeface="Tahoma"/>
              </a:rPr>
              <a:t>as </a:t>
            </a:r>
            <a:r>
              <a:rPr sz="3200" spc="150" dirty="0">
                <a:latin typeface="Tahoma"/>
                <a:cs typeface="Tahoma"/>
              </a:rPr>
              <a:t>hotel </a:t>
            </a:r>
            <a:r>
              <a:rPr sz="3200" spc="155" dirty="0">
                <a:latin typeface="Tahoma"/>
                <a:cs typeface="Tahoma"/>
              </a:rPr>
              <a:t> </a:t>
            </a:r>
            <a:r>
              <a:rPr sz="3200" spc="100" dirty="0">
                <a:latin typeface="Tahoma"/>
                <a:cs typeface="Tahoma"/>
              </a:rPr>
              <a:t>bookings,</a:t>
            </a:r>
            <a:r>
              <a:rPr sz="3200" spc="105" dirty="0">
                <a:latin typeface="Tahoma"/>
                <a:cs typeface="Tahoma"/>
              </a:rPr>
              <a:t> tour</a:t>
            </a:r>
            <a:r>
              <a:rPr sz="3200" spc="110" dirty="0">
                <a:latin typeface="Tahoma"/>
                <a:cs typeface="Tahoma"/>
              </a:rPr>
              <a:t> </a:t>
            </a:r>
            <a:r>
              <a:rPr sz="3200" spc="135" dirty="0">
                <a:latin typeface="Tahoma"/>
                <a:cs typeface="Tahoma"/>
              </a:rPr>
              <a:t>packages,</a:t>
            </a:r>
            <a:r>
              <a:rPr sz="3200" spc="140" dirty="0">
                <a:latin typeface="Tahoma"/>
                <a:cs typeface="Tahoma"/>
              </a:rPr>
              <a:t> </a:t>
            </a:r>
            <a:r>
              <a:rPr sz="3200" spc="30" dirty="0">
                <a:latin typeface="Tahoma"/>
                <a:cs typeface="Tahoma"/>
              </a:rPr>
              <a:t>or</a:t>
            </a:r>
            <a:r>
              <a:rPr sz="3200" spc="35" dirty="0">
                <a:latin typeface="Tahoma"/>
                <a:cs typeface="Tahoma"/>
              </a:rPr>
              <a:t> </a:t>
            </a:r>
            <a:r>
              <a:rPr sz="3200" spc="80" dirty="0">
                <a:latin typeface="Tahoma"/>
                <a:cs typeface="Tahoma"/>
              </a:rPr>
              <a:t>car</a:t>
            </a:r>
            <a:r>
              <a:rPr sz="3200" spc="85" dirty="0">
                <a:latin typeface="Tahoma"/>
                <a:cs typeface="Tahoma"/>
              </a:rPr>
              <a:t> </a:t>
            </a:r>
            <a:r>
              <a:rPr sz="3200" spc="90" dirty="0">
                <a:latin typeface="Tahoma"/>
                <a:cs typeface="Tahoma"/>
              </a:rPr>
              <a:t>rentals,</a:t>
            </a:r>
            <a:r>
              <a:rPr sz="3200" spc="95" dirty="0">
                <a:latin typeface="Tahoma"/>
                <a:cs typeface="Tahoma"/>
              </a:rPr>
              <a:t> </a:t>
            </a:r>
            <a:r>
              <a:rPr sz="3200" spc="120" dirty="0">
                <a:latin typeface="Tahoma"/>
                <a:cs typeface="Tahoma"/>
              </a:rPr>
              <a:t>creating</a:t>
            </a:r>
            <a:r>
              <a:rPr sz="3200" spc="125" dirty="0">
                <a:latin typeface="Tahoma"/>
                <a:cs typeface="Tahoma"/>
              </a:rPr>
              <a:t> </a:t>
            </a:r>
            <a:r>
              <a:rPr sz="3200" spc="195" dirty="0">
                <a:latin typeface="Tahoma"/>
                <a:cs typeface="Tahoma"/>
              </a:rPr>
              <a:t>a</a:t>
            </a:r>
            <a:r>
              <a:rPr sz="3200" spc="200" dirty="0">
                <a:latin typeface="Tahoma"/>
                <a:cs typeface="Tahoma"/>
              </a:rPr>
              <a:t> </a:t>
            </a:r>
            <a:r>
              <a:rPr sz="3200" spc="100" dirty="0">
                <a:latin typeface="Tahoma"/>
                <a:cs typeface="Tahoma"/>
              </a:rPr>
              <a:t>comprehensive  </a:t>
            </a:r>
            <a:r>
              <a:rPr sz="3200" spc="110" dirty="0">
                <a:latin typeface="Tahoma"/>
                <a:cs typeface="Tahoma"/>
              </a:rPr>
              <a:t>travel </a:t>
            </a:r>
            <a:r>
              <a:rPr sz="3200" spc="114" dirty="0">
                <a:latin typeface="Tahoma"/>
                <a:cs typeface="Tahoma"/>
              </a:rPr>
              <a:t> </a:t>
            </a:r>
            <a:r>
              <a:rPr sz="3200" spc="145" dirty="0">
                <a:latin typeface="Tahoma"/>
                <a:cs typeface="Tahoma"/>
              </a:rPr>
              <a:t>ecosystem</a:t>
            </a:r>
            <a:r>
              <a:rPr sz="3200" spc="60" dirty="0">
                <a:latin typeface="Tahoma"/>
                <a:cs typeface="Tahoma"/>
              </a:rPr>
              <a:t> </a:t>
            </a:r>
            <a:r>
              <a:rPr sz="3200" spc="35" dirty="0">
                <a:latin typeface="Tahoma"/>
                <a:cs typeface="Tahoma"/>
              </a:rPr>
              <a:t>for</a:t>
            </a:r>
            <a:r>
              <a:rPr sz="3200" spc="65" dirty="0">
                <a:latin typeface="Tahoma"/>
                <a:cs typeface="Tahoma"/>
              </a:rPr>
              <a:t> users.</a:t>
            </a:r>
            <a:endParaRPr sz="3200" dirty="0">
              <a:latin typeface="Tahoma"/>
              <a:cs typeface="Tahoma"/>
            </a:endParaRPr>
          </a:p>
        </p:txBody>
      </p:sp>
      <p:pic>
        <p:nvPicPr>
          <p:cNvPr id="5" name="object 5"/>
          <p:cNvPicPr/>
          <p:nvPr/>
        </p:nvPicPr>
        <p:blipFill>
          <a:blip r:embed="rId3" cstate="print"/>
          <a:stretch>
            <a:fillRect/>
          </a:stretch>
        </p:blipFill>
        <p:spPr>
          <a:xfrm>
            <a:off x="1180248" y="3692406"/>
            <a:ext cx="120776" cy="120775"/>
          </a:xfrm>
          <a:prstGeom prst="rect">
            <a:avLst/>
          </a:prstGeom>
        </p:spPr>
      </p:pic>
      <p:pic>
        <p:nvPicPr>
          <p:cNvPr id="6" name="object 6"/>
          <p:cNvPicPr/>
          <p:nvPr/>
        </p:nvPicPr>
        <p:blipFill>
          <a:blip r:embed="rId4" cstate="print"/>
          <a:stretch>
            <a:fillRect/>
          </a:stretch>
        </p:blipFill>
        <p:spPr>
          <a:xfrm>
            <a:off x="1180248" y="4825843"/>
            <a:ext cx="120776" cy="120775"/>
          </a:xfrm>
          <a:prstGeom prst="rect">
            <a:avLst/>
          </a:prstGeom>
        </p:spPr>
      </p:pic>
      <p:pic>
        <p:nvPicPr>
          <p:cNvPr id="7" name="object 7"/>
          <p:cNvPicPr/>
          <p:nvPr/>
        </p:nvPicPr>
        <p:blipFill>
          <a:blip r:embed="rId4" cstate="print"/>
          <a:stretch>
            <a:fillRect/>
          </a:stretch>
        </p:blipFill>
        <p:spPr>
          <a:xfrm>
            <a:off x="1180248" y="6525997"/>
            <a:ext cx="120776" cy="120775"/>
          </a:xfrm>
          <a:prstGeom prst="rect">
            <a:avLst/>
          </a:prstGeom>
        </p:spPr>
      </p:pic>
      <p:pic>
        <p:nvPicPr>
          <p:cNvPr id="8" name="object 8"/>
          <p:cNvPicPr/>
          <p:nvPr/>
        </p:nvPicPr>
        <p:blipFill>
          <a:blip r:embed="rId5" cstate="print"/>
          <a:stretch>
            <a:fillRect/>
          </a:stretch>
        </p:blipFill>
        <p:spPr>
          <a:xfrm>
            <a:off x="1180248" y="7659434"/>
            <a:ext cx="120776" cy="120775"/>
          </a:xfrm>
          <a:prstGeom prst="rect">
            <a:avLst/>
          </a:prstGeom>
        </p:spPr>
      </p:pic>
      <p:pic>
        <p:nvPicPr>
          <p:cNvPr id="9" name="object 9"/>
          <p:cNvPicPr/>
          <p:nvPr/>
        </p:nvPicPr>
        <p:blipFill>
          <a:blip r:embed="rId6" cstate="print"/>
          <a:stretch>
            <a:fillRect/>
          </a:stretch>
        </p:blipFill>
        <p:spPr>
          <a:xfrm>
            <a:off x="0" y="0"/>
            <a:ext cx="2200274" cy="2008436"/>
          </a:xfrm>
          <a:prstGeom prst="rect">
            <a:avLst/>
          </a:prstGeom>
        </p:spPr>
      </p:pic>
      <p:sp>
        <p:nvSpPr>
          <p:cNvPr id="10" name="object 10"/>
          <p:cNvSpPr txBox="1">
            <a:spLocks noGrp="1"/>
          </p:cNvSpPr>
          <p:nvPr>
            <p:ph type="title"/>
          </p:nvPr>
        </p:nvSpPr>
        <p:spPr>
          <a:xfrm>
            <a:off x="5287338" y="0"/>
            <a:ext cx="8608060" cy="1854200"/>
          </a:xfrm>
          <a:prstGeom prst="rect">
            <a:avLst/>
          </a:prstGeom>
        </p:spPr>
        <p:txBody>
          <a:bodyPr vert="horz" wrap="square" lIns="0" tIns="12700" rIns="0" bIns="0" rtlCol="0">
            <a:spAutoFit/>
          </a:bodyPr>
          <a:lstStyle/>
          <a:p>
            <a:pPr marL="12700">
              <a:lnSpc>
                <a:spcPct val="100000"/>
              </a:lnSpc>
              <a:spcBef>
                <a:spcPts val="100"/>
              </a:spcBef>
            </a:pPr>
            <a:r>
              <a:rPr spc="-985" dirty="0">
                <a:latin typeface="Times New Roman"/>
                <a:cs typeface="Times New Roman"/>
              </a:rPr>
              <a:t>F</a:t>
            </a:r>
            <a:r>
              <a:rPr spc="215" dirty="0">
                <a:latin typeface="Times New Roman"/>
                <a:cs typeface="Times New Roman"/>
              </a:rPr>
              <a:t>u</a:t>
            </a:r>
            <a:r>
              <a:rPr spc="290" dirty="0">
                <a:latin typeface="Times New Roman"/>
                <a:cs typeface="Times New Roman"/>
              </a:rPr>
              <a:t>t</a:t>
            </a:r>
            <a:r>
              <a:rPr spc="215" dirty="0">
                <a:latin typeface="Times New Roman"/>
                <a:cs typeface="Times New Roman"/>
              </a:rPr>
              <a:t>u</a:t>
            </a:r>
            <a:r>
              <a:rPr spc="250" dirty="0">
                <a:latin typeface="Times New Roman"/>
                <a:cs typeface="Times New Roman"/>
              </a:rPr>
              <a:t>r</a:t>
            </a:r>
            <a:r>
              <a:rPr spc="395" dirty="0">
                <a:latin typeface="Times New Roman"/>
                <a:cs typeface="Times New Roman"/>
              </a:rPr>
              <a:t>e</a:t>
            </a:r>
            <a:r>
              <a:rPr spc="-745" dirty="0">
                <a:latin typeface="Times New Roman"/>
                <a:cs typeface="Times New Roman"/>
              </a:rPr>
              <a:t> </a:t>
            </a:r>
            <a:r>
              <a:rPr spc="-705" dirty="0">
                <a:latin typeface="Times New Roman"/>
                <a:cs typeface="Times New Roman"/>
              </a:rPr>
              <a:t>S</a:t>
            </a:r>
            <a:r>
              <a:rPr spc="25" dirty="0">
                <a:latin typeface="Times New Roman"/>
                <a:cs typeface="Times New Roman"/>
              </a:rPr>
              <a:t>c</a:t>
            </a:r>
            <a:r>
              <a:rPr spc="-185" dirty="0">
                <a:latin typeface="Times New Roman"/>
                <a:cs typeface="Times New Roman"/>
              </a:rPr>
              <a:t>o</a:t>
            </a:r>
            <a:r>
              <a:rPr spc="60" dirty="0">
                <a:latin typeface="Times New Roman"/>
                <a:cs typeface="Times New Roman"/>
              </a:rPr>
              <a:t>p</a:t>
            </a:r>
            <a:r>
              <a:rPr spc="395" dirty="0">
                <a:latin typeface="Times New Roman"/>
                <a:cs typeface="Times New Roman"/>
              </a:rPr>
              <a:t>e</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6954287" y="900322"/>
            <a:ext cx="1333712" cy="3914774"/>
          </a:xfrm>
          <a:prstGeom prst="rect">
            <a:avLst/>
          </a:prstGeom>
        </p:spPr>
      </p:pic>
      <p:pic>
        <p:nvPicPr>
          <p:cNvPr id="3" name="object 3"/>
          <p:cNvPicPr/>
          <p:nvPr/>
        </p:nvPicPr>
        <p:blipFill>
          <a:blip r:embed="rId3" cstate="print"/>
          <a:stretch>
            <a:fillRect/>
          </a:stretch>
        </p:blipFill>
        <p:spPr>
          <a:xfrm>
            <a:off x="0" y="0"/>
            <a:ext cx="4439166" cy="3252039"/>
          </a:xfrm>
          <a:prstGeom prst="rect">
            <a:avLst/>
          </a:prstGeom>
        </p:spPr>
      </p:pic>
      <p:sp>
        <p:nvSpPr>
          <p:cNvPr id="4" name="object 4"/>
          <p:cNvSpPr txBox="1"/>
          <p:nvPr/>
        </p:nvSpPr>
        <p:spPr>
          <a:xfrm>
            <a:off x="2962649" y="3065048"/>
            <a:ext cx="14704060" cy="6540500"/>
          </a:xfrm>
          <a:prstGeom prst="rect">
            <a:avLst/>
          </a:prstGeom>
        </p:spPr>
        <p:txBody>
          <a:bodyPr vert="horz" wrap="square" lIns="0" tIns="12065" rIns="0" bIns="0" rtlCol="0">
            <a:spAutoFit/>
          </a:bodyPr>
          <a:lstStyle/>
          <a:p>
            <a:pPr marL="12700" marR="5080" algn="just">
              <a:lnSpc>
                <a:spcPct val="115900"/>
              </a:lnSpc>
              <a:spcBef>
                <a:spcPts val="95"/>
              </a:spcBef>
            </a:pPr>
            <a:r>
              <a:rPr sz="4100" spc="175" dirty="0">
                <a:solidFill>
                  <a:srgbClr val="2F3237"/>
                </a:solidFill>
                <a:latin typeface="Lucida Sans Unicode"/>
                <a:cs typeface="Lucida Sans Unicode"/>
              </a:rPr>
              <a:t>It </a:t>
            </a:r>
            <a:r>
              <a:rPr sz="4100" spc="-30" dirty="0">
                <a:solidFill>
                  <a:srgbClr val="2F3237"/>
                </a:solidFill>
                <a:latin typeface="Lucida Sans Unicode"/>
                <a:cs typeface="Lucida Sans Unicode"/>
              </a:rPr>
              <a:t>has</a:t>
            </a:r>
            <a:r>
              <a:rPr sz="4100" spc="-25" dirty="0">
                <a:solidFill>
                  <a:srgbClr val="2F3237"/>
                </a:solidFill>
                <a:latin typeface="Lucida Sans Unicode"/>
                <a:cs typeface="Lucida Sans Unicode"/>
              </a:rPr>
              <a:t> </a:t>
            </a:r>
            <a:r>
              <a:rPr sz="4100" spc="-40" dirty="0">
                <a:solidFill>
                  <a:srgbClr val="2F3237"/>
                </a:solidFill>
                <a:latin typeface="Lucida Sans Unicode"/>
                <a:cs typeface="Lucida Sans Unicode"/>
              </a:rPr>
              <a:t>been</a:t>
            </a:r>
            <a:r>
              <a:rPr sz="4100" spc="-35" dirty="0">
                <a:solidFill>
                  <a:srgbClr val="2F3237"/>
                </a:solidFill>
                <a:latin typeface="Lucida Sans Unicode"/>
                <a:cs typeface="Lucida Sans Unicode"/>
              </a:rPr>
              <a:t> </a:t>
            </a:r>
            <a:r>
              <a:rPr sz="4100" spc="120">
                <a:solidFill>
                  <a:srgbClr val="2F3237"/>
                </a:solidFill>
                <a:latin typeface="Lucida Sans Unicode"/>
                <a:cs typeface="Lucida Sans Unicode"/>
              </a:rPr>
              <a:t>a</a:t>
            </a:r>
            <a:r>
              <a:rPr sz="4100" spc="125">
                <a:solidFill>
                  <a:srgbClr val="2F3237"/>
                </a:solidFill>
                <a:latin typeface="Lucida Sans Unicode"/>
                <a:cs typeface="Lucida Sans Unicode"/>
              </a:rPr>
              <a:t> </a:t>
            </a:r>
            <a:r>
              <a:rPr sz="4100" spc="-70">
                <a:solidFill>
                  <a:srgbClr val="2F3237"/>
                </a:solidFill>
                <a:latin typeface="Lucida Sans Unicode"/>
                <a:cs typeface="Lucida Sans Unicode"/>
              </a:rPr>
              <a:t>great</a:t>
            </a:r>
            <a:r>
              <a:rPr sz="4100" spc="-65">
                <a:solidFill>
                  <a:srgbClr val="2F3237"/>
                </a:solidFill>
                <a:latin typeface="Lucida Sans Unicode"/>
                <a:cs typeface="Lucida Sans Unicode"/>
              </a:rPr>
              <a:t> </a:t>
            </a:r>
            <a:r>
              <a:rPr sz="4100" spc="-70" dirty="0">
                <a:solidFill>
                  <a:srgbClr val="2F3237"/>
                </a:solidFill>
                <a:latin typeface="Lucida Sans Unicode"/>
                <a:cs typeface="Lucida Sans Unicode"/>
              </a:rPr>
              <a:t>pleasure</a:t>
            </a:r>
            <a:r>
              <a:rPr sz="4100" spc="-65" dirty="0">
                <a:solidFill>
                  <a:srgbClr val="2F3237"/>
                </a:solidFill>
                <a:latin typeface="Lucida Sans Unicode"/>
                <a:cs typeface="Lucida Sans Unicode"/>
              </a:rPr>
              <a:t> </a:t>
            </a:r>
            <a:r>
              <a:rPr sz="4100" spc="-195" dirty="0">
                <a:solidFill>
                  <a:srgbClr val="2F3237"/>
                </a:solidFill>
                <a:latin typeface="Lucida Sans Unicode"/>
                <a:cs typeface="Lucida Sans Unicode"/>
              </a:rPr>
              <a:t>for</a:t>
            </a:r>
            <a:r>
              <a:rPr sz="4100" spc="-190" dirty="0">
                <a:solidFill>
                  <a:srgbClr val="2F3237"/>
                </a:solidFill>
                <a:latin typeface="Lucida Sans Unicode"/>
                <a:cs typeface="Lucida Sans Unicode"/>
              </a:rPr>
              <a:t> </a:t>
            </a:r>
            <a:r>
              <a:rPr sz="4100" spc="-105" dirty="0">
                <a:solidFill>
                  <a:srgbClr val="2F3237"/>
                </a:solidFill>
                <a:latin typeface="Lucida Sans Unicode"/>
                <a:cs typeface="Lucida Sans Unicode"/>
              </a:rPr>
              <a:t>us</a:t>
            </a:r>
            <a:r>
              <a:rPr sz="4100" spc="-100" dirty="0">
                <a:solidFill>
                  <a:srgbClr val="2F3237"/>
                </a:solidFill>
                <a:latin typeface="Lucida Sans Unicode"/>
                <a:cs typeface="Lucida Sans Unicode"/>
              </a:rPr>
              <a:t> </a:t>
            </a:r>
            <a:r>
              <a:rPr sz="4100" spc="20" dirty="0">
                <a:solidFill>
                  <a:srgbClr val="2F3237"/>
                </a:solidFill>
                <a:latin typeface="Lucida Sans Unicode"/>
                <a:cs typeface="Lucida Sans Unicode"/>
              </a:rPr>
              <a:t>to</a:t>
            </a:r>
            <a:r>
              <a:rPr sz="4100" spc="25" dirty="0">
                <a:solidFill>
                  <a:srgbClr val="2F3237"/>
                </a:solidFill>
                <a:latin typeface="Lucida Sans Unicode"/>
                <a:cs typeface="Lucida Sans Unicode"/>
              </a:rPr>
              <a:t> </a:t>
            </a:r>
            <a:r>
              <a:rPr sz="4100" spc="-140" dirty="0">
                <a:solidFill>
                  <a:srgbClr val="2F3237"/>
                </a:solidFill>
                <a:latin typeface="Lucida Sans Unicode"/>
                <a:cs typeface="Lucida Sans Unicode"/>
              </a:rPr>
              <a:t>work</a:t>
            </a:r>
            <a:r>
              <a:rPr sz="4100" spc="1015" dirty="0">
                <a:solidFill>
                  <a:srgbClr val="2F3237"/>
                </a:solidFill>
                <a:latin typeface="Lucida Sans Unicode"/>
                <a:cs typeface="Lucida Sans Unicode"/>
              </a:rPr>
              <a:t> </a:t>
            </a:r>
            <a:r>
              <a:rPr sz="4100" spc="-140" dirty="0">
                <a:solidFill>
                  <a:srgbClr val="2F3237"/>
                </a:solidFill>
                <a:latin typeface="Lucida Sans Unicode"/>
                <a:cs typeface="Lucida Sans Unicode"/>
              </a:rPr>
              <a:t>on</a:t>
            </a:r>
            <a:r>
              <a:rPr sz="4100" spc="1015" dirty="0">
                <a:solidFill>
                  <a:srgbClr val="2F3237"/>
                </a:solidFill>
                <a:latin typeface="Lucida Sans Unicode"/>
                <a:cs typeface="Lucida Sans Unicode"/>
              </a:rPr>
              <a:t> </a:t>
            </a:r>
            <a:r>
              <a:rPr sz="4100" spc="-50" dirty="0">
                <a:solidFill>
                  <a:srgbClr val="2F3237"/>
                </a:solidFill>
                <a:latin typeface="Lucida Sans Unicode"/>
                <a:cs typeface="Lucida Sans Unicode"/>
              </a:rPr>
              <a:t>this </a:t>
            </a:r>
            <a:r>
              <a:rPr sz="4100" spc="-45" dirty="0">
                <a:solidFill>
                  <a:srgbClr val="2F3237"/>
                </a:solidFill>
                <a:latin typeface="Lucida Sans Unicode"/>
                <a:cs typeface="Lucida Sans Unicode"/>
              </a:rPr>
              <a:t> </a:t>
            </a:r>
            <a:r>
              <a:rPr sz="4100" spc="-114" dirty="0">
                <a:solidFill>
                  <a:srgbClr val="2F3237"/>
                </a:solidFill>
                <a:latin typeface="Lucida Sans Unicode"/>
                <a:cs typeface="Lucida Sans Unicode"/>
              </a:rPr>
              <a:t>exciting </a:t>
            </a:r>
            <a:r>
              <a:rPr sz="4100" spc="-75" dirty="0">
                <a:solidFill>
                  <a:srgbClr val="2F3237"/>
                </a:solidFill>
                <a:latin typeface="Lucida Sans Unicode"/>
                <a:cs typeface="Lucida Sans Unicode"/>
              </a:rPr>
              <a:t>and </a:t>
            </a:r>
            <a:r>
              <a:rPr sz="4100" spc="-105" dirty="0">
                <a:solidFill>
                  <a:srgbClr val="2F3237"/>
                </a:solidFill>
                <a:latin typeface="Lucida Sans Unicode"/>
                <a:cs typeface="Lucida Sans Unicode"/>
              </a:rPr>
              <a:t>challenging </a:t>
            </a:r>
            <a:r>
              <a:rPr sz="4100" spc="-114" dirty="0">
                <a:solidFill>
                  <a:srgbClr val="2F3237"/>
                </a:solidFill>
                <a:latin typeface="Lucida Sans Unicode"/>
                <a:cs typeface="Lucida Sans Unicode"/>
              </a:rPr>
              <a:t>project. </a:t>
            </a:r>
            <a:r>
              <a:rPr sz="4100" spc="-229" dirty="0">
                <a:solidFill>
                  <a:srgbClr val="2F3237"/>
                </a:solidFill>
                <a:latin typeface="Lucida Sans Unicode"/>
                <a:cs typeface="Lucida Sans Unicode"/>
              </a:rPr>
              <a:t>This</a:t>
            </a:r>
            <a:r>
              <a:rPr sz="4100" spc="835" dirty="0">
                <a:solidFill>
                  <a:srgbClr val="2F3237"/>
                </a:solidFill>
                <a:latin typeface="Lucida Sans Unicode"/>
                <a:cs typeface="Lucida Sans Unicode"/>
              </a:rPr>
              <a:t> </a:t>
            </a:r>
            <a:r>
              <a:rPr sz="4100" spc="-95" dirty="0">
                <a:solidFill>
                  <a:srgbClr val="2F3237"/>
                </a:solidFill>
                <a:latin typeface="Lucida Sans Unicode"/>
                <a:cs typeface="Lucida Sans Unicode"/>
              </a:rPr>
              <a:t>project </a:t>
            </a:r>
            <a:r>
              <a:rPr sz="4100" spc="-135" dirty="0">
                <a:solidFill>
                  <a:srgbClr val="2F3237"/>
                </a:solidFill>
                <a:latin typeface="Lucida Sans Unicode"/>
                <a:cs typeface="Lucida Sans Unicode"/>
              </a:rPr>
              <a:t>proved </a:t>
            </a:r>
            <a:r>
              <a:rPr sz="4100" spc="-155" dirty="0">
                <a:solidFill>
                  <a:srgbClr val="2F3237"/>
                </a:solidFill>
                <a:latin typeface="Lucida Sans Unicode"/>
                <a:cs typeface="Lucida Sans Unicode"/>
              </a:rPr>
              <a:t>good </a:t>
            </a:r>
            <a:r>
              <a:rPr sz="4100" spc="-150" dirty="0">
                <a:solidFill>
                  <a:srgbClr val="2F3237"/>
                </a:solidFill>
                <a:latin typeface="Lucida Sans Unicode"/>
                <a:cs typeface="Lucida Sans Unicode"/>
              </a:rPr>
              <a:t> </a:t>
            </a:r>
            <a:r>
              <a:rPr sz="4100" spc="-195" dirty="0">
                <a:solidFill>
                  <a:srgbClr val="2F3237"/>
                </a:solidFill>
                <a:latin typeface="Lucida Sans Unicode"/>
                <a:cs typeface="Lucida Sans Unicode"/>
              </a:rPr>
              <a:t>for</a:t>
            </a:r>
            <a:r>
              <a:rPr sz="4100" spc="-190" dirty="0">
                <a:solidFill>
                  <a:srgbClr val="2F3237"/>
                </a:solidFill>
                <a:latin typeface="Lucida Sans Unicode"/>
                <a:cs typeface="Lucida Sans Unicode"/>
              </a:rPr>
              <a:t> </a:t>
            </a:r>
            <a:r>
              <a:rPr sz="4100" spc="-155" dirty="0">
                <a:solidFill>
                  <a:srgbClr val="2F3237"/>
                </a:solidFill>
                <a:latin typeface="Lucida Sans Unicode"/>
                <a:cs typeface="Lucida Sans Unicode"/>
              </a:rPr>
              <a:t>me</a:t>
            </a:r>
            <a:r>
              <a:rPr sz="4100" spc="-150" dirty="0">
                <a:solidFill>
                  <a:srgbClr val="2F3237"/>
                </a:solidFill>
                <a:latin typeface="Lucida Sans Unicode"/>
                <a:cs typeface="Lucida Sans Unicode"/>
              </a:rPr>
              <a:t> </a:t>
            </a:r>
            <a:r>
              <a:rPr sz="4100" spc="40" dirty="0">
                <a:solidFill>
                  <a:srgbClr val="2F3237"/>
                </a:solidFill>
                <a:latin typeface="Lucida Sans Unicode"/>
                <a:cs typeface="Lucida Sans Unicode"/>
              </a:rPr>
              <a:t>as</a:t>
            </a:r>
            <a:r>
              <a:rPr sz="4100" spc="45" dirty="0">
                <a:solidFill>
                  <a:srgbClr val="2F3237"/>
                </a:solidFill>
                <a:latin typeface="Lucida Sans Unicode"/>
                <a:cs typeface="Lucida Sans Unicode"/>
              </a:rPr>
              <a:t> </a:t>
            </a:r>
            <a:r>
              <a:rPr sz="4100" spc="5" dirty="0">
                <a:solidFill>
                  <a:srgbClr val="2F3237"/>
                </a:solidFill>
                <a:latin typeface="Lucida Sans Unicode"/>
                <a:cs typeface="Lucida Sans Unicode"/>
              </a:rPr>
              <a:t>it</a:t>
            </a:r>
            <a:r>
              <a:rPr sz="4100" spc="10" dirty="0">
                <a:solidFill>
                  <a:srgbClr val="2F3237"/>
                </a:solidFill>
                <a:latin typeface="Lucida Sans Unicode"/>
                <a:cs typeface="Lucida Sans Unicode"/>
              </a:rPr>
              <a:t> </a:t>
            </a:r>
            <a:r>
              <a:rPr sz="4100" spc="-145" dirty="0">
                <a:solidFill>
                  <a:srgbClr val="2F3237"/>
                </a:solidFill>
                <a:latin typeface="Lucida Sans Unicode"/>
                <a:cs typeface="Lucida Sans Unicode"/>
              </a:rPr>
              <a:t>provided</a:t>
            </a:r>
            <a:r>
              <a:rPr sz="4100" spc="-140" dirty="0">
                <a:solidFill>
                  <a:srgbClr val="2F3237"/>
                </a:solidFill>
                <a:latin typeface="Lucida Sans Unicode"/>
                <a:cs typeface="Lucida Sans Unicode"/>
              </a:rPr>
              <a:t> </a:t>
            </a:r>
            <a:r>
              <a:rPr sz="4100" spc="-60" dirty="0">
                <a:solidFill>
                  <a:srgbClr val="2F3237"/>
                </a:solidFill>
                <a:latin typeface="Lucida Sans Unicode"/>
                <a:cs typeface="Lucida Sans Unicode"/>
              </a:rPr>
              <a:t>practical</a:t>
            </a:r>
            <a:r>
              <a:rPr sz="4100" spc="-55" dirty="0">
                <a:solidFill>
                  <a:srgbClr val="2F3237"/>
                </a:solidFill>
                <a:latin typeface="Lucida Sans Unicode"/>
                <a:cs typeface="Lucida Sans Unicode"/>
              </a:rPr>
              <a:t> </a:t>
            </a:r>
            <a:r>
              <a:rPr sz="4100" spc="-80" dirty="0">
                <a:solidFill>
                  <a:srgbClr val="2F3237"/>
                </a:solidFill>
                <a:latin typeface="Lucida Sans Unicode"/>
                <a:cs typeface="Lucida Sans Unicode"/>
              </a:rPr>
              <a:t>knowledge</a:t>
            </a:r>
            <a:r>
              <a:rPr sz="4100" spc="-75" dirty="0">
                <a:solidFill>
                  <a:srgbClr val="2F3237"/>
                </a:solidFill>
                <a:latin typeface="Lucida Sans Unicode"/>
                <a:cs typeface="Lucida Sans Unicode"/>
              </a:rPr>
              <a:t> </a:t>
            </a:r>
            <a:r>
              <a:rPr sz="4100" spc="-65" dirty="0">
                <a:solidFill>
                  <a:srgbClr val="2F3237"/>
                </a:solidFill>
                <a:latin typeface="Lucida Sans Unicode"/>
                <a:cs typeface="Lucida Sans Unicode"/>
              </a:rPr>
              <a:t>with</a:t>
            </a:r>
            <a:r>
              <a:rPr sz="4100" spc="-60" dirty="0">
                <a:solidFill>
                  <a:srgbClr val="2F3237"/>
                </a:solidFill>
                <a:latin typeface="Lucida Sans Unicode"/>
                <a:cs typeface="Lucida Sans Unicode"/>
              </a:rPr>
              <a:t> </a:t>
            </a:r>
            <a:r>
              <a:rPr sz="4100" spc="60" dirty="0">
                <a:solidFill>
                  <a:srgbClr val="2F3237"/>
                </a:solidFill>
                <a:latin typeface="Lucida Sans Unicode"/>
                <a:cs typeface="Lucida Sans Unicode"/>
              </a:rPr>
              <a:t>latest </a:t>
            </a:r>
            <a:r>
              <a:rPr sz="4100" spc="65" dirty="0">
                <a:solidFill>
                  <a:srgbClr val="2F3237"/>
                </a:solidFill>
                <a:latin typeface="Lucida Sans Unicode"/>
                <a:cs typeface="Lucida Sans Unicode"/>
              </a:rPr>
              <a:t> </a:t>
            </a:r>
            <a:r>
              <a:rPr sz="4100" spc="-80" dirty="0">
                <a:solidFill>
                  <a:srgbClr val="2F3237"/>
                </a:solidFill>
                <a:latin typeface="Lucida Sans Unicode"/>
                <a:cs typeface="Lucida Sans Unicode"/>
              </a:rPr>
              <a:t>technology</a:t>
            </a:r>
            <a:r>
              <a:rPr sz="4100" spc="-75" dirty="0">
                <a:solidFill>
                  <a:srgbClr val="2F3237"/>
                </a:solidFill>
                <a:latin typeface="Lucida Sans Unicode"/>
                <a:cs typeface="Lucida Sans Unicode"/>
              </a:rPr>
              <a:t> used</a:t>
            </a:r>
            <a:r>
              <a:rPr sz="4100" spc="-70" dirty="0">
                <a:solidFill>
                  <a:srgbClr val="2F3237"/>
                </a:solidFill>
                <a:latin typeface="Lucida Sans Unicode"/>
                <a:cs typeface="Lucida Sans Unicode"/>
              </a:rPr>
              <a:t> </a:t>
            </a:r>
            <a:r>
              <a:rPr sz="4100" spc="-160" dirty="0">
                <a:solidFill>
                  <a:srgbClr val="2F3237"/>
                </a:solidFill>
                <a:latin typeface="Lucida Sans Unicode"/>
                <a:cs typeface="Lucida Sans Unicode"/>
              </a:rPr>
              <a:t>in</a:t>
            </a:r>
            <a:r>
              <a:rPr sz="4100" spc="-155" dirty="0">
                <a:solidFill>
                  <a:srgbClr val="2F3237"/>
                </a:solidFill>
                <a:latin typeface="Lucida Sans Unicode"/>
                <a:cs typeface="Lucida Sans Unicode"/>
              </a:rPr>
              <a:t> </a:t>
            </a:r>
            <a:r>
              <a:rPr sz="4100" spc="-105" dirty="0">
                <a:solidFill>
                  <a:srgbClr val="2F3237"/>
                </a:solidFill>
                <a:latin typeface="Lucida Sans Unicode"/>
                <a:cs typeface="Lucida Sans Unicode"/>
              </a:rPr>
              <a:t>developing</a:t>
            </a:r>
            <a:r>
              <a:rPr sz="4100" spc="-100" dirty="0">
                <a:solidFill>
                  <a:srgbClr val="2F3237"/>
                </a:solidFill>
                <a:latin typeface="Lucida Sans Unicode"/>
                <a:cs typeface="Lucida Sans Unicode"/>
              </a:rPr>
              <a:t> </a:t>
            </a:r>
            <a:r>
              <a:rPr sz="4100" spc="-65" dirty="0">
                <a:solidFill>
                  <a:srgbClr val="2F3237"/>
                </a:solidFill>
                <a:latin typeface="Lucida Sans Unicode"/>
                <a:cs typeface="Lucida Sans Unicode"/>
              </a:rPr>
              <a:t>web</a:t>
            </a:r>
            <a:r>
              <a:rPr sz="4100" spc="1165" dirty="0">
                <a:solidFill>
                  <a:srgbClr val="2F3237"/>
                </a:solidFill>
                <a:latin typeface="Lucida Sans Unicode"/>
                <a:cs typeface="Lucida Sans Unicode"/>
              </a:rPr>
              <a:t> </a:t>
            </a:r>
            <a:r>
              <a:rPr sz="4100" spc="-60" dirty="0">
                <a:solidFill>
                  <a:srgbClr val="2F3237"/>
                </a:solidFill>
                <a:latin typeface="Lucida Sans Unicode"/>
                <a:cs typeface="Lucida Sans Unicode"/>
              </a:rPr>
              <a:t>enabled</a:t>
            </a:r>
            <a:r>
              <a:rPr sz="4100" spc="1175" dirty="0">
                <a:solidFill>
                  <a:srgbClr val="2F3237"/>
                </a:solidFill>
                <a:latin typeface="Lucida Sans Unicode"/>
                <a:cs typeface="Lucida Sans Unicode"/>
              </a:rPr>
              <a:t> </a:t>
            </a:r>
            <a:r>
              <a:rPr sz="4100" spc="-75" dirty="0">
                <a:solidFill>
                  <a:srgbClr val="2F3237"/>
                </a:solidFill>
                <a:latin typeface="Lucida Sans Unicode"/>
                <a:cs typeface="Lucida Sans Unicode"/>
              </a:rPr>
              <a:t>application </a:t>
            </a:r>
            <a:r>
              <a:rPr sz="4100" spc="-70" dirty="0">
                <a:solidFill>
                  <a:srgbClr val="2F3237"/>
                </a:solidFill>
                <a:latin typeface="Lucida Sans Unicode"/>
                <a:cs typeface="Lucida Sans Unicode"/>
              </a:rPr>
              <a:t> </a:t>
            </a:r>
            <a:r>
              <a:rPr sz="4100" spc="-75" dirty="0">
                <a:solidFill>
                  <a:srgbClr val="2F3237"/>
                </a:solidFill>
                <a:latin typeface="Lucida Sans Unicode"/>
                <a:cs typeface="Lucida Sans Unicode"/>
              </a:rPr>
              <a:t>and </a:t>
            </a:r>
            <a:r>
              <a:rPr sz="4100" spc="-45" dirty="0">
                <a:solidFill>
                  <a:srgbClr val="2F3237"/>
                </a:solidFill>
                <a:latin typeface="Lucida Sans Unicode"/>
                <a:cs typeface="Lucida Sans Unicode"/>
              </a:rPr>
              <a:t>client </a:t>
            </a:r>
            <a:r>
              <a:rPr sz="4100" spc="-90" dirty="0">
                <a:solidFill>
                  <a:srgbClr val="2F3237"/>
                </a:solidFill>
                <a:latin typeface="Lucida Sans Unicode"/>
                <a:cs typeface="Lucida Sans Unicode"/>
              </a:rPr>
              <a:t>server </a:t>
            </a:r>
            <a:r>
              <a:rPr sz="4100" spc="-80" dirty="0">
                <a:solidFill>
                  <a:srgbClr val="2F3237"/>
                </a:solidFill>
                <a:latin typeface="Lucida Sans Unicode"/>
                <a:cs typeface="Lucida Sans Unicode"/>
              </a:rPr>
              <a:t>technology </a:t>
            </a:r>
            <a:r>
              <a:rPr sz="4100" spc="75" dirty="0">
                <a:solidFill>
                  <a:srgbClr val="2F3237"/>
                </a:solidFill>
                <a:latin typeface="Lucida Sans Unicode"/>
                <a:cs typeface="Lucida Sans Unicode"/>
              </a:rPr>
              <a:t>that </a:t>
            </a:r>
            <a:r>
              <a:rPr sz="4100" spc="-145" dirty="0">
                <a:solidFill>
                  <a:srgbClr val="2F3237"/>
                </a:solidFill>
                <a:latin typeface="Lucida Sans Unicode"/>
                <a:cs typeface="Lucida Sans Unicode"/>
              </a:rPr>
              <a:t>will </a:t>
            </a:r>
            <a:r>
              <a:rPr sz="4100" spc="-55" dirty="0">
                <a:solidFill>
                  <a:srgbClr val="2F3237"/>
                </a:solidFill>
                <a:latin typeface="Lucida Sans Unicode"/>
                <a:cs typeface="Lucida Sans Unicode"/>
              </a:rPr>
              <a:t>be </a:t>
            </a:r>
            <a:r>
              <a:rPr sz="4100" spc="-20" dirty="0">
                <a:solidFill>
                  <a:srgbClr val="2F3237"/>
                </a:solidFill>
                <a:latin typeface="Lucida Sans Unicode"/>
                <a:cs typeface="Lucida Sans Unicode"/>
              </a:rPr>
              <a:t>great </a:t>
            </a:r>
            <a:r>
              <a:rPr sz="4100" spc="-120" dirty="0">
                <a:solidFill>
                  <a:srgbClr val="2F3237"/>
                </a:solidFill>
                <a:latin typeface="Lucida Sans Unicode"/>
                <a:cs typeface="Lucida Sans Unicode"/>
              </a:rPr>
              <a:t>demand </a:t>
            </a:r>
            <a:r>
              <a:rPr sz="4100" spc="-160" dirty="0">
                <a:solidFill>
                  <a:srgbClr val="2F3237"/>
                </a:solidFill>
                <a:latin typeface="Lucida Sans Unicode"/>
                <a:cs typeface="Lucida Sans Unicode"/>
              </a:rPr>
              <a:t>in </a:t>
            </a:r>
            <a:r>
              <a:rPr sz="4100" spc="-155" dirty="0">
                <a:solidFill>
                  <a:srgbClr val="2F3237"/>
                </a:solidFill>
                <a:latin typeface="Lucida Sans Unicode"/>
                <a:cs typeface="Lucida Sans Unicode"/>
              </a:rPr>
              <a:t> </a:t>
            </a:r>
            <a:r>
              <a:rPr sz="4100" spc="-114" dirty="0">
                <a:solidFill>
                  <a:srgbClr val="2F3237"/>
                </a:solidFill>
                <a:latin typeface="Lucida Sans Unicode"/>
                <a:cs typeface="Lucida Sans Unicode"/>
              </a:rPr>
              <a:t>future.</a:t>
            </a:r>
            <a:r>
              <a:rPr sz="4100" spc="-110" dirty="0">
                <a:solidFill>
                  <a:srgbClr val="2F3237"/>
                </a:solidFill>
                <a:latin typeface="Lucida Sans Unicode"/>
                <a:cs typeface="Lucida Sans Unicode"/>
              </a:rPr>
              <a:t> </a:t>
            </a:r>
            <a:r>
              <a:rPr sz="4100" spc="-30" dirty="0">
                <a:solidFill>
                  <a:srgbClr val="2F3237"/>
                </a:solidFill>
                <a:latin typeface="Lucida Sans Unicode"/>
                <a:cs typeface="Lucida Sans Unicode"/>
              </a:rPr>
              <a:t>By</a:t>
            </a:r>
            <a:r>
              <a:rPr sz="4100" spc="-25" dirty="0">
                <a:solidFill>
                  <a:srgbClr val="2F3237"/>
                </a:solidFill>
                <a:latin typeface="Lucida Sans Unicode"/>
                <a:cs typeface="Lucida Sans Unicode"/>
              </a:rPr>
              <a:t> </a:t>
            </a:r>
            <a:r>
              <a:rPr sz="4100" spc="-140" dirty="0">
                <a:solidFill>
                  <a:srgbClr val="2F3237"/>
                </a:solidFill>
                <a:latin typeface="Lucida Sans Unicode"/>
                <a:cs typeface="Lucida Sans Unicode"/>
              </a:rPr>
              <a:t>embracing</a:t>
            </a:r>
            <a:r>
              <a:rPr sz="4100" spc="-135" dirty="0">
                <a:solidFill>
                  <a:srgbClr val="2F3237"/>
                </a:solidFill>
                <a:latin typeface="Lucida Sans Unicode"/>
                <a:cs typeface="Lucida Sans Unicode"/>
              </a:rPr>
              <a:t> </a:t>
            </a:r>
            <a:r>
              <a:rPr sz="4100" spc="-100" dirty="0">
                <a:solidFill>
                  <a:srgbClr val="2F3237"/>
                </a:solidFill>
                <a:latin typeface="Lucida Sans Unicode"/>
                <a:cs typeface="Lucida Sans Unicode"/>
              </a:rPr>
              <a:t>continuous</a:t>
            </a:r>
            <a:r>
              <a:rPr sz="4100" spc="-95" dirty="0">
                <a:solidFill>
                  <a:srgbClr val="2F3237"/>
                </a:solidFill>
                <a:latin typeface="Lucida Sans Unicode"/>
                <a:cs typeface="Lucida Sans Unicode"/>
              </a:rPr>
              <a:t> </a:t>
            </a:r>
            <a:r>
              <a:rPr sz="4100" spc="-150" dirty="0">
                <a:solidFill>
                  <a:srgbClr val="2F3237"/>
                </a:solidFill>
                <a:latin typeface="Lucida Sans Unicode"/>
                <a:cs typeface="Lucida Sans Unicode"/>
              </a:rPr>
              <a:t>improvement,</a:t>
            </a:r>
            <a:r>
              <a:rPr sz="4100" spc="-145" dirty="0">
                <a:solidFill>
                  <a:srgbClr val="2F3237"/>
                </a:solidFill>
                <a:latin typeface="Lucida Sans Unicode"/>
                <a:cs typeface="Lucida Sans Unicode"/>
              </a:rPr>
              <a:t> </a:t>
            </a:r>
            <a:r>
              <a:rPr sz="4100" spc="5" dirty="0">
                <a:solidFill>
                  <a:srgbClr val="2F3237"/>
                </a:solidFill>
                <a:latin typeface="Lucida Sans Unicode"/>
                <a:cs typeface="Lucida Sans Unicode"/>
              </a:rPr>
              <a:t>we</a:t>
            </a:r>
            <a:r>
              <a:rPr sz="4100" spc="10" dirty="0">
                <a:solidFill>
                  <a:srgbClr val="2F3237"/>
                </a:solidFill>
                <a:latin typeface="Lucida Sans Unicode"/>
                <a:cs typeface="Lucida Sans Unicode"/>
              </a:rPr>
              <a:t> </a:t>
            </a:r>
            <a:r>
              <a:rPr sz="4100" spc="-30" dirty="0">
                <a:solidFill>
                  <a:srgbClr val="2F3237"/>
                </a:solidFill>
                <a:latin typeface="Lucida Sans Unicode"/>
                <a:cs typeface="Lucida Sans Unicode"/>
              </a:rPr>
              <a:t>are </a:t>
            </a:r>
            <a:r>
              <a:rPr sz="4100" spc="-25" dirty="0">
                <a:solidFill>
                  <a:srgbClr val="2F3237"/>
                </a:solidFill>
                <a:latin typeface="Lucida Sans Unicode"/>
                <a:cs typeface="Lucida Sans Unicode"/>
              </a:rPr>
              <a:t> </a:t>
            </a:r>
            <a:r>
              <a:rPr sz="4100" spc="-105" dirty="0">
                <a:solidFill>
                  <a:srgbClr val="2F3237"/>
                </a:solidFill>
                <a:latin typeface="Lucida Sans Unicode"/>
                <a:cs typeface="Lucida Sans Unicode"/>
              </a:rPr>
              <a:t>committed</a:t>
            </a:r>
            <a:r>
              <a:rPr sz="4100" spc="-100" dirty="0">
                <a:solidFill>
                  <a:srgbClr val="2F3237"/>
                </a:solidFill>
                <a:latin typeface="Lucida Sans Unicode"/>
                <a:cs typeface="Lucida Sans Unicode"/>
              </a:rPr>
              <a:t> </a:t>
            </a:r>
            <a:r>
              <a:rPr sz="4100" spc="20" dirty="0">
                <a:solidFill>
                  <a:srgbClr val="2F3237"/>
                </a:solidFill>
                <a:latin typeface="Lucida Sans Unicode"/>
                <a:cs typeface="Lucida Sans Unicode"/>
              </a:rPr>
              <a:t>to </a:t>
            </a:r>
            <a:r>
              <a:rPr sz="4100" spc="-120" dirty="0">
                <a:solidFill>
                  <a:srgbClr val="2F3237"/>
                </a:solidFill>
                <a:latin typeface="Lucida Sans Unicode"/>
                <a:cs typeface="Lucida Sans Unicode"/>
              </a:rPr>
              <a:t>delivering</a:t>
            </a:r>
            <a:r>
              <a:rPr sz="4100" spc="-114" dirty="0">
                <a:solidFill>
                  <a:srgbClr val="2F3237"/>
                </a:solidFill>
                <a:latin typeface="Lucida Sans Unicode"/>
                <a:cs typeface="Lucida Sans Unicode"/>
              </a:rPr>
              <a:t> </a:t>
            </a:r>
            <a:r>
              <a:rPr sz="4100" spc="120" dirty="0">
                <a:solidFill>
                  <a:srgbClr val="2F3237"/>
                </a:solidFill>
                <a:latin typeface="Lucida Sans Unicode"/>
                <a:cs typeface="Lucida Sans Unicode"/>
              </a:rPr>
              <a:t>a </a:t>
            </a:r>
            <a:r>
              <a:rPr sz="4100" spc="-110" dirty="0">
                <a:solidFill>
                  <a:srgbClr val="2F3237"/>
                </a:solidFill>
                <a:latin typeface="Lucida Sans Unicode"/>
                <a:cs typeface="Lucida Sans Unicode"/>
              </a:rPr>
              <a:t>comprehensive</a:t>
            </a:r>
            <a:r>
              <a:rPr sz="4100" spc="-105" dirty="0">
                <a:solidFill>
                  <a:srgbClr val="2F3237"/>
                </a:solidFill>
                <a:latin typeface="Lucida Sans Unicode"/>
                <a:cs typeface="Lucida Sans Unicode"/>
              </a:rPr>
              <a:t> </a:t>
            </a:r>
            <a:r>
              <a:rPr sz="4100" spc="-75" dirty="0">
                <a:solidFill>
                  <a:srgbClr val="2F3237"/>
                </a:solidFill>
                <a:latin typeface="Lucida Sans Unicode"/>
                <a:cs typeface="Lucida Sans Unicode"/>
              </a:rPr>
              <a:t>and</a:t>
            </a:r>
            <a:r>
              <a:rPr sz="4100" spc="-70" dirty="0">
                <a:solidFill>
                  <a:srgbClr val="2F3237"/>
                </a:solidFill>
                <a:latin typeface="Lucida Sans Unicode"/>
                <a:cs typeface="Lucida Sans Unicode"/>
              </a:rPr>
              <a:t> </a:t>
            </a:r>
            <a:r>
              <a:rPr sz="4100" spc="-40" dirty="0">
                <a:solidFill>
                  <a:srgbClr val="2F3237"/>
                </a:solidFill>
                <a:latin typeface="Lucida Sans Unicode"/>
                <a:cs typeface="Lucida Sans Unicode"/>
              </a:rPr>
              <a:t>accessible </a:t>
            </a:r>
            <a:r>
              <a:rPr sz="4100" spc="-35" dirty="0">
                <a:solidFill>
                  <a:srgbClr val="2F3237"/>
                </a:solidFill>
                <a:latin typeface="Lucida Sans Unicode"/>
                <a:cs typeface="Lucida Sans Unicode"/>
              </a:rPr>
              <a:t> </a:t>
            </a:r>
            <a:r>
              <a:rPr sz="4100" spc="-100" dirty="0">
                <a:solidFill>
                  <a:srgbClr val="2F3237"/>
                </a:solidFill>
                <a:latin typeface="Lucida Sans Unicode"/>
                <a:cs typeface="Lucida Sans Unicode"/>
              </a:rPr>
              <a:t>solution </a:t>
            </a:r>
            <a:r>
              <a:rPr sz="4100" spc="75" dirty="0">
                <a:solidFill>
                  <a:srgbClr val="2F3237"/>
                </a:solidFill>
                <a:latin typeface="Lucida Sans Unicode"/>
                <a:cs typeface="Lucida Sans Unicode"/>
              </a:rPr>
              <a:t>that </a:t>
            </a:r>
            <a:r>
              <a:rPr sz="4100" spc="-5" dirty="0">
                <a:solidFill>
                  <a:srgbClr val="2F3237"/>
                </a:solidFill>
                <a:latin typeface="Lucida Sans Unicode"/>
                <a:cs typeface="Lucida Sans Unicode"/>
              </a:rPr>
              <a:t>caters </a:t>
            </a:r>
            <a:r>
              <a:rPr sz="4100" spc="20" dirty="0">
                <a:solidFill>
                  <a:srgbClr val="2F3237"/>
                </a:solidFill>
                <a:latin typeface="Lucida Sans Unicode"/>
                <a:cs typeface="Lucida Sans Unicode"/>
              </a:rPr>
              <a:t>to </a:t>
            </a:r>
            <a:r>
              <a:rPr sz="4100" spc="-80" dirty="0">
                <a:solidFill>
                  <a:srgbClr val="2F3237"/>
                </a:solidFill>
                <a:latin typeface="Lucida Sans Unicode"/>
                <a:cs typeface="Lucida Sans Unicode"/>
              </a:rPr>
              <a:t>diverse </a:t>
            </a:r>
            <a:r>
              <a:rPr sz="4100" spc="-105" dirty="0">
                <a:solidFill>
                  <a:srgbClr val="2F3237"/>
                </a:solidFill>
                <a:latin typeface="Lucida Sans Unicode"/>
                <a:cs typeface="Lucida Sans Unicode"/>
              </a:rPr>
              <a:t>user </a:t>
            </a:r>
            <a:r>
              <a:rPr sz="4100" spc="-35" dirty="0">
                <a:solidFill>
                  <a:srgbClr val="2F3237"/>
                </a:solidFill>
                <a:latin typeface="Lucida Sans Unicode"/>
                <a:cs typeface="Lucida Sans Unicode"/>
              </a:rPr>
              <a:t>needs </a:t>
            </a:r>
            <a:r>
              <a:rPr sz="4100" spc="-75" dirty="0">
                <a:solidFill>
                  <a:srgbClr val="2F3237"/>
                </a:solidFill>
                <a:latin typeface="Lucida Sans Unicode"/>
                <a:cs typeface="Lucida Sans Unicode"/>
              </a:rPr>
              <a:t>and </a:t>
            </a:r>
            <a:r>
              <a:rPr sz="4100" spc="-60" dirty="0">
                <a:solidFill>
                  <a:srgbClr val="2F3237"/>
                </a:solidFill>
                <a:latin typeface="Lucida Sans Unicode"/>
                <a:cs typeface="Lucida Sans Unicode"/>
              </a:rPr>
              <a:t>fosters </a:t>
            </a:r>
            <a:r>
              <a:rPr sz="4100" spc="-35" dirty="0">
                <a:solidFill>
                  <a:srgbClr val="2F3237"/>
                </a:solidFill>
                <a:latin typeface="Lucida Sans Unicode"/>
                <a:cs typeface="Lucida Sans Unicode"/>
              </a:rPr>
              <a:t>trust </a:t>
            </a:r>
            <a:r>
              <a:rPr sz="4100" spc="-30" dirty="0">
                <a:solidFill>
                  <a:srgbClr val="2F3237"/>
                </a:solidFill>
                <a:latin typeface="Lucida Sans Unicode"/>
                <a:cs typeface="Lucida Sans Unicode"/>
              </a:rPr>
              <a:t> </a:t>
            </a:r>
            <a:r>
              <a:rPr sz="4100" spc="-160" dirty="0">
                <a:solidFill>
                  <a:srgbClr val="2F3237"/>
                </a:solidFill>
                <a:latin typeface="Lucida Sans Unicode"/>
                <a:cs typeface="Lucida Sans Unicode"/>
              </a:rPr>
              <a:t>in</a:t>
            </a:r>
            <a:r>
              <a:rPr sz="4100" spc="55" dirty="0">
                <a:solidFill>
                  <a:srgbClr val="2F3237"/>
                </a:solidFill>
                <a:latin typeface="Lucida Sans Unicode"/>
                <a:cs typeface="Lucida Sans Unicode"/>
              </a:rPr>
              <a:t> </a:t>
            </a:r>
            <a:r>
              <a:rPr sz="4100" spc="35" dirty="0">
                <a:solidFill>
                  <a:srgbClr val="2F3237"/>
                </a:solidFill>
                <a:latin typeface="Lucida Sans Unicode"/>
                <a:cs typeface="Lucida Sans Unicode"/>
              </a:rPr>
              <a:t>the</a:t>
            </a:r>
            <a:r>
              <a:rPr sz="4100" spc="60" dirty="0">
                <a:solidFill>
                  <a:srgbClr val="2F3237"/>
                </a:solidFill>
                <a:latin typeface="Lucida Sans Unicode"/>
                <a:cs typeface="Lucida Sans Unicode"/>
              </a:rPr>
              <a:t> </a:t>
            </a:r>
            <a:r>
              <a:rPr sz="4100" spc="-140" dirty="0">
                <a:solidFill>
                  <a:srgbClr val="2F3237"/>
                </a:solidFill>
                <a:latin typeface="Lucida Sans Unicode"/>
                <a:cs typeface="Lucida Sans Unicode"/>
              </a:rPr>
              <a:t>booking</a:t>
            </a:r>
            <a:r>
              <a:rPr sz="4100" spc="60" dirty="0">
                <a:solidFill>
                  <a:srgbClr val="2F3237"/>
                </a:solidFill>
                <a:latin typeface="Lucida Sans Unicode"/>
                <a:cs typeface="Lucida Sans Unicode"/>
              </a:rPr>
              <a:t> </a:t>
            </a:r>
            <a:r>
              <a:rPr sz="4100" spc="-120" dirty="0">
                <a:solidFill>
                  <a:srgbClr val="2F3237"/>
                </a:solidFill>
                <a:latin typeface="Lucida Sans Unicode"/>
                <a:cs typeface="Lucida Sans Unicode"/>
              </a:rPr>
              <a:t>process.</a:t>
            </a:r>
            <a:endParaRPr sz="4100" dirty="0">
              <a:latin typeface="Lucida Sans Unicode"/>
              <a:cs typeface="Lucida Sans Unicode"/>
            </a:endParaRPr>
          </a:p>
        </p:txBody>
      </p:sp>
      <p:pic>
        <p:nvPicPr>
          <p:cNvPr id="5" name="object 5"/>
          <p:cNvPicPr/>
          <p:nvPr/>
        </p:nvPicPr>
        <p:blipFill>
          <a:blip r:embed="rId4" cstate="print"/>
          <a:stretch>
            <a:fillRect/>
          </a:stretch>
        </p:blipFill>
        <p:spPr>
          <a:xfrm>
            <a:off x="203249" y="6458973"/>
            <a:ext cx="2765234" cy="3822700"/>
          </a:xfrm>
          <a:prstGeom prst="rect">
            <a:avLst/>
          </a:prstGeom>
        </p:spPr>
      </p:pic>
      <p:sp>
        <p:nvSpPr>
          <p:cNvPr id="6" name="object 6"/>
          <p:cNvSpPr txBox="1">
            <a:spLocks noGrp="1"/>
          </p:cNvSpPr>
          <p:nvPr>
            <p:ph type="title"/>
          </p:nvPr>
        </p:nvSpPr>
        <p:spPr>
          <a:xfrm>
            <a:off x="5105400" y="799531"/>
            <a:ext cx="8686800" cy="1982594"/>
          </a:xfrm>
          <a:prstGeom prst="rect">
            <a:avLst/>
          </a:prstGeom>
        </p:spPr>
        <p:txBody>
          <a:bodyPr vert="horz" wrap="square" lIns="0" tIns="12700" rIns="0" bIns="0" rtlCol="0">
            <a:spAutoFit/>
          </a:bodyPr>
          <a:lstStyle/>
          <a:p>
            <a:pPr marL="12700">
              <a:lnSpc>
                <a:spcPct val="100000"/>
              </a:lnSpc>
              <a:spcBef>
                <a:spcPts val="100"/>
              </a:spcBef>
            </a:pPr>
            <a:r>
              <a:rPr sz="12800" b="0" spc="-1705">
                <a:latin typeface="Trebuchet MS"/>
                <a:cs typeface="Trebuchet MS"/>
              </a:rPr>
              <a:t>C</a:t>
            </a:r>
            <a:r>
              <a:rPr lang="en-US" sz="12800" b="0" spc="-1705" dirty="0">
                <a:latin typeface="Trebuchet MS"/>
                <a:cs typeface="Trebuchet MS"/>
              </a:rPr>
              <a:t> </a:t>
            </a:r>
            <a:r>
              <a:rPr sz="12800" b="0" spc="-1705">
                <a:latin typeface="Trebuchet MS"/>
                <a:cs typeface="Trebuchet MS"/>
              </a:rPr>
              <a:t>o</a:t>
            </a:r>
            <a:r>
              <a:rPr lang="en-US" sz="12800" b="0" spc="-1705" dirty="0">
                <a:latin typeface="Trebuchet MS"/>
                <a:cs typeface="Trebuchet MS"/>
              </a:rPr>
              <a:t> </a:t>
            </a:r>
            <a:r>
              <a:rPr sz="12800" b="0" spc="-1705">
                <a:latin typeface="Trebuchet MS"/>
                <a:cs typeface="Trebuchet MS"/>
              </a:rPr>
              <a:t>n</a:t>
            </a:r>
            <a:r>
              <a:rPr lang="en-US" sz="12800" b="0" spc="-1705" dirty="0">
                <a:latin typeface="Trebuchet MS"/>
                <a:cs typeface="Trebuchet MS"/>
              </a:rPr>
              <a:t> </a:t>
            </a:r>
            <a:r>
              <a:rPr sz="12800" b="0" spc="-1705">
                <a:latin typeface="Trebuchet MS"/>
                <a:cs typeface="Trebuchet MS"/>
              </a:rPr>
              <a:t>c</a:t>
            </a:r>
            <a:r>
              <a:rPr lang="en-US" sz="12800" b="0" spc="-1705" dirty="0">
                <a:latin typeface="Trebuchet MS"/>
                <a:cs typeface="Trebuchet MS"/>
              </a:rPr>
              <a:t> </a:t>
            </a:r>
            <a:r>
              <a:rPr sz="12800" b="0" spc="-1705">
                <a:latin typeface="Trebuchet MS"/>
                <a:cs typeface="Trebuchet MS"/>
              </a:rPr>
              <a:t>l</a:t>
            </a:r>
            <a:r>
              <a:rPr lang="en-US" sz="12800" b="0" spc="-1705" dirty="0">
                <a:latin typeface="Trebuchet MS"/>
                <a:cs typeface="Trebuchet MS"/>
              </a:rPr>
              <a:t> u </a:t>
            </a:r>
            <a:r>
              <a:rPr sz="12800" b="0" spc="-1705">
                <a:latin typeface="Trebuchet MS"/>
                <a:cs typeface="Trebuchet MS"/>
              </a:rPr>
              <a:t>s</a:t>
            </a:r>
            <a:r>
              <a:rPr lang="en-US" sz="12800" b="0" spc="-1705" dirty="0">
                <a:latin typeface="Trebuchet MS"/>
                <a:cs typeface="Trebuchet MS"/>
              </a:rPr>
              <a:t> </a:t>
            </a:r>
            <a:r>
              <a:rPr sz="12800" b="0" spc="-1705">
                <a:latin typeface="Trebuchet MS"/>
                <a:cs typeface="Trebuchet MS"/>
              </a:rPr>
              <a:t>i</a:t>
            </a:r>
            <a:r>
              <a:rPr lang="en-US" sz="12800" b="0" spc="-1705" dirty="0">
                <a:latin typeface="Trebuchet MS"/>
                <a:cs typeface="Trebuchet MS"/>
              </a:rPr>
              <a:t> </a:t>
            </a:r>
            <a:r>
              <a:rPr sz="12800" b="0" spc="-1705">
                <a:latin typeface="Trebuchet MS"/>
                <a:cs typeface="Trebuchet MS"/>
              </a:rPr>
              <a:t>o</a:t>
            </a:r>
            <a:r>
              <a:rPr lang="en-US" sz="12800" b="0" spc="-1705" dirty="0">
                <a:latin typeface="Trebuchet MS"/>
                <a:cs typeface="Trebuchet MS"/>
              </a:rPr>
              <a:t> </a:t>
            </a:r>
            <a:r>
              <a:rPr sz="12800" b="0" spc="-1705">
                <a:latin typeface="Trebuchet MS"/>
                <a:cs typeface="Trebuchet MS"/>
              </a:rPr>
              <a:t>n</a:t>
            </a:r>
            <a:endParaRPr sz="12800">
              <a:latin typeface="Trebuchet MS"/>
              <a:cs typeface="Trebuchet MS"/>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6954287" y="900322"/>
            <a:ext cx="1333712" cy="3914774"/>
          </a:xfrm>
          <a:prstGeom prst="rect">
            <a:avLst/>
          </a:prstGeom>
        </p:spPr>
      </p:pic>
      <p:pic>
        <p:nvPicPr>
          <p:cNvPr id="3" name="object 3"/>
          <p:cNvPicPr/>
          <p:nvPr/>
        </p:nvPicPr>
        <p:blipFill>
          <a:blip r:embed="rId3" cstate="print"/>
          <a:stretch>
            <a:fillRect/>
          </a:stretch>
        </p:blipFill>
        <p:spPr>
          <a:xfrm>
            <a:off x="0" y="0"/>
            <a:ext cx="4439166" cy="3252039"/>
          </a:xfrm>
          <a:prstGeom prst="rect">
            <a:avLst/>
          </a:prstGeom>
        </p:spPr>
      </p:pic>
      <p:pic>
        <p:nvPicPr>
          <p:cNvPr id="4" name="object 4"/>
          <p:cNvPicPr/>
          <p:nvPr/>
        </p:nvPicPr>
        <p:blipFill>
          <a:blip r:embed="rId4" cstate="print"/>
          <a:stretch>
            <a:fillRect/>
          </a:stretch>
        </p:blipFill>
        <p:spPr>
          <a:xfrm>
            <a:off x="4338257" y="3628409"/>
            <a:ext cx="195495" cy="195495"/>
          </a:xfrm>
          <a:prstGeom prst="rect">
            <a:avLst/>
          </a:prstGeom>
        </p:spPr>
      </p:pic>
      <p:sp>
        <p:nvSpPr>
          <p:cNvPr id="5" name="object 5"/>
          <p:cNvSpPr txBox="1">
            <a:spLocks noGrp="1"/>
          </p:cNvSpPr>
          <p:nvPr>
            <p:ph type="body" idx="1"/>
          </p:nvPr>
        </p:nvSpPr>
        <p:spPr>
          <a:xfrm>
            <a:off x="539829" y="2406861"/>
            <a:ext cx="17208340" cy="6342481"/>
          </a:xfrm>
          <a:prstGeom prst="rect">
            <a:avLst/>
          </a:prstGeom>
        </p:spPr>
        <p:txBody>
          <a:bodyPr vert="horz" wrap="square" lIns="0" tIns="719050" rIns="0" bIns="0" rtlCol="0">
            <a:spAutoFit/>
          </a:bodyPr>
          <a:lstStyle/>
          <a:p>
            <a:pPr marL="4272915" marR="5080">
              <a:lnSpc>
                <a:spcPct val="116100"/>
              </a:lnSpc>
              <a:spcBef>
                <a:spcPts val="95"/>
              </a:spcBef>
            </a:pPr>
            <a:r>
              <a:rPr spc="-190" dirty="0"/>
              <a:t>https://</a:t>
            </a:r>
            <a:r>
              <a:rPr spc="-190" dirty="0">
                <a:hlinkClick r:id="rId5"/>
              </a:rPr>
              <a:t>www.google.com </a:t>
            </a:r>
            <a:r>
              <a:rPr spc="-185" dirty="0"/>
              <a:t> </a:t>
            </a:r>
            <a:r>
              <a:rPr spc="-190" dirty="0"/>
              <a:t>https://</a:t>
            </a:r>
            <a:r>
              <a:rPr spc="-190" dirty="0">
                <a:hlinkClick r:id="rId6"/>
              </a:rPr>
              <a:t>www.w3school.com </a:t>
            </a:r>
            <a:r>
              <a:rPr spc="-185" dirty="0"/>
              <a:t> </a:t>
            </a:r>
            <a:r>
              <a:rPr spc="-135" dirty="0"/>
              <a:t>https://getbootstrap.com </a:t>
            </a:r>
            <a:r>
              <a:rPr spc="-130" dirty="0"/>
              <a:t> </a:t>
            </a:r>
            <a:r>
              <a:rPr spc="-175" dirty="0">
                <a:hlinkClick r:id="rId7"/>
              </a:rPr>
              <a:t>https://www.djangoproject.com</a:t>
            </a:r>
            <a:endParaRPr lang="en-US" spc="-175" dirty="0"/>
          </a:p>
          <a:p>
            <a:pPr marL="4272915" marR="5080">
              <a:lnSpc>
                <a:spcPct val="116100"/>
              </a:lnSpc>
              <a:spcBef>
                <a:spcPts val="95"/>
              </a:spcBef>
            </a:pPr>
            <a:r>
              <a:rPr lang="en-US" spc="-175" dirty="0">
                <a:hlinkClick r:id="rId8"/>
              </a:rPr>
              <a:t>https://chat.openai.com</a:t>
            </a:r>
          </a:p>
          <a:p>
            <a:pPr marL="4272915" marR="5080">
              <a:lnSpc>
                <a:spcPct val="116100"/>
              </a:lnSpc>
              <a:spcBef>
                <a:spcPts val="95"/>
              </a:spcBef>
            </a:pPr>
            <a:endParaRPr spc="-175" dirty="0">
              <a:hlinkClick r:id="rId8"/>
            </a:endParaRPr>
          </a:p>
        </p:txBody>
      </p:sp>
      <p:pic>
        <p:nvPicPr>
          <p:cNvPr id="6" name="object 6"/>
          <p:cNvPicPr/>
          <p:nvPr/>
        </p:nvPicPr>
        <p:blipFill>
          <a:blip r:embed="rId4" cstate="print"/>
          <a:stretch>
            <a:fillRect/>
          </a:stretch>
        </p:blipFill>
        <p:spPr>
          <a:xfrm>
            <a:off x="4338257" y="4557013"/>
            <a:ext cx="195495" cy="195495"/>
          </a:xfrm>
          <a:prstGeom prst="rect">
            <a:avLst/>
          </a:prstGeom>
        </p:spPr>
      </p:pic>
      <p:pic>
        <p:nvPicPr>
          <p:cNvPr id="7" name="object 7"/>
          <p:cNvPicPr/>
          <p:nvPr/>
        </p:nvPicPr>
        <p:blipFill>
          <a:blip r:embed="rId4" cstate="print"/>
          <a:stretch>
            <a:fillRect/>
          </a:stretch>
        </p:blipFill>
        <p:spPr>
          <a:xfrm>
            <a:off x="4338257" y="5485617"/>
            <a:ext cx="195495" cy="195495"/>
          </a:xfrm>
          <a:prstGeom prst="rect">
            <a:avLst/>
          </a:prstGeom>
        </p:spPr>
      </p:pic>
      <p:pic>
        <p:nvPicPr>
          <p:cNvPr id="8" name="object 8"/>
          <p:cNvPicPr/>
          <p:nvPr/>
        </p:nvPicPr>
        <p:blipFill>
          <a:blip r:embed="rId4" cstate="print"/>
          <a:stretch>
            <a:fillRect/>
          </a:stretch>
        </p:blipFill>
        <p:spPr>
          <a:xfrm>
            <a:off x="4338257" y="6414221"/>
            <a:ext cx="195495" cy="195495"/>
          </a:xfrm>
          <a:prstGeom prst="rect">
            <a:avLst/>
          </a:prstGeom>
        </p:spPr>
      </p:pic>
      <p:pic>
        <p:nvPicPr>
          <p:cNvPr id="9" name="object 9"/>
          <p:cNvPicPr/>
          <p:nvPr/>
        </p:nvPicPr>
        <p:blipFill>
          <a:blip r:embed="rId9" cstate="print"/>
          <a:stretch>
            <a:fillRect/>
          </a:stretch>
        </p:blipFill>
        <p:spPr>
          <a:xfrm>
            <a:off x="1316583" y="3353049"/>
            <a:ext cx="2362199" cy="3257549"/>
          </a:xfrm>
          <a:prstGeom prst="rect">
            <a:avLst/>
          </a:prstGeom>
        </p:spPr>
      </p:pic>
      <p:sp>
        <p:nvSpPr>
          <p:cNvPr id="10" name="object 10"/>
          <p:cNvSpPr txBox="1">
            <a:spLocks noGrp="1"/>
          </p:cNvSpPr>
          <p:nvPr>
            <p:ph type="title"/>
          </p:nvPr>
        </p:nvSpPr>
        <p:spPr>
          <a:xfrm>
            <a:off x="5253049" y="856747"/>
            <a:ext cx="7596302" cy="1854200"/>
          </a:xfrm>
          <a:prstGeom prst="rect">
            <a:avLst/>
          </a:prstGeom>
        </p:spPr>
        <p:txBody>
          <a:bodyPr vert="horz" wrap="square" lIns="0" tIns="12700" rIns="0" bIns="0" rtlCol="0">
            <a:spAutoFit/>
          </a:bodyPr>
          <a:lstStyle/>
          <a:p>
            <a:pPr marL="12700">
              <a:lnSpc>
                <a:spcPct val="100000"/>
              </a:lnSpc>
              <a:spcBef>
                <a:spcPts val="100"/>
              </a:spcBef>
            </a:pPr>
            <a:r>
              <a:rPr lang="en-US" b="0" i="1" spc="210" dirty="0">
                <a:latin typeface="Cambria"/>
                <a:cs typeface="Cambria"/>
              </a:rPr>
              <a:t>B</a:t>
            </a:r>
            <a:r>
              <a:rPr b="0" i="1" spc="-855" dirty="0">
                <a:latin typeface="Cambria"/>
                <a:cs typeface="Cambria"/>
              </a:rPr>
              <a:t>i</a:t>
            </a:r>
            <a:r>
              <a:rPr b="0" i="1" spc="-1970" dirty="0">
                <a:latin typeface="Cambria"/>
                <a:cs typeface="Cambria"/>
              </a:rPr>
              <a:t>b</a:t>
            </a:r>
            <a:r>
              <a:rPr lang="en-US" b="0" i="1" spc="-1970" dirty="0">
                <a:latin typeface="Cambria"/>
                <a:cs typeface="Cambria"/>
              </a:rPr>
              <a:t> </a:t>
            </a:r>
            <a:r>
              <a:rPr lang="en-US" b="0" i="1" spc="-120" dirty="0" err="1">
                <a:latin typeface="Cambria"/>
                <a:cs typeface="Cambria"/>
              </a:rPr>
              <a:t>li</a:t>
            </a:r>
            <a:r>
              <a:rPr b="0" i="1" spc="-1850" dirty="0" err="1">
                <a:latin typeface="Cambria"/>
                <a:cs typeface="Cambria"/>
              </a:rPr>
              <a:t>o</a:t>
            </a:r>
            <a:r>
              <a:rPr lang="en-US" b="0" i="1" spc="-1850" dirty="0">
                <a:latin typeface="Cambria"/>
                <a:cs typeface="Cambria"/>
              </a:rPr>
              <a:t> </a:t>
            </a:r>
            <a:r>
              <a:rPr b="0" i="1" spc="-1555" dirty="0">
                <a:latin typeface="Cambria"/>
                <a:cs typeface="Cambria"/>
              </a:rPr>
              <a:t>g</a:t>
            </a:r>
            <a:r>
              <a:rPr lang="en-US" b="0" i="1" spc="-1555" dirty="0">
                <a:latin typeface="Cambria"/>
                <a:cs typeface="Cambria"/>
              </a:rPr>
              <a:t> </a:t>
            </a:r>
            <a:r>
              <a:rPr b="0" i="1" spc="-1290" dirty="0">
                <a:latin typeface="Cambria"/>
                <a:cs typeface="Cambria"/>
              </a:rPr>
              <a:t>r</a:t>
            </a:r>
            <a:r>
              <a:rPr lang="en-US" b="0" i="1" spc="-1290" dirty="0">
                <a:latin typeface="Cambria"/>
                <a:cs typeface="Cambria"/>
              </a:rPr>
              <a:t> </a:t>
            </a:r>
            <a:r>
              <a:rPr b="0" i="1" spc="-1995" dirty="0">
                <a:latin typeface="Cambria"/>
                <a:cs typeface="Cambria"/>
              </a:rPr>
              <a:t>a</a:t>
            </a:r>
            <a:r>
              <a:rPr lang="en-US" b="0" i="1" spc="-1995" dirty="0">
                <a:latin typeface="Cambria"/>
                <a:cs typeface="Cambria"/>
              </a:rPr>
              <a:t> </a:t>
            </a:r>
            <a:r>
              <a:rPr b="0" i="1" spc="-1814" dirty="0">
                <a:latin typeface="Cambria"/>
                <a:cs typeface="Cambria"/>
              </a:rPr>
              <a:t>p</a:t>
            </a:r>
            <a:r>
              <a:rPr lang="en-US" b="0" i="1" spc="-1814" dirty="0">
                <a:latin typeface="Cambria"/>
                <a:cs typeface="Cambria"/>
              </a:rPr>
              <a:t> </a:t>
            </a:r>
            <a:r>
              <a:rPr b="0" i="1" spc="-2080" dirty="0">
                <a:latin typeface="Cambria"/>
                <a:cs typeface="Cambria"/>
              </a:rPr>
              <a:t>h</a:t>
            </a:r>
            <a:r>
              <a:rPr lang="en-US" b="0" i="1" spc="-2080" dirty="0">
                <a:latin typeface="Cambria"/>
                <a:cs typeface="Cambria"/>
              </a:rPr>
              <a:t> </a:t>
            </a:r>
            <a:r>
              <a:rPr b="0" i="1" spc="-900" dirty="0">
                <a:latin typeface="Cambria"/>
                <a:cs typeface="Cambria"/>
              </a:rPr>
              <a:t>y</a:t>
            </a:r>
          </a:p>
        </p:txBody>
      </p:sp>
      <p:pic>
        <p:nvPicPr>
          <p:cNvPr id="11" name="object 8">
            <a:extLst>
              <a:ext uri="{FF2B5EF4-FFF2-40B4-BE49-F238E27FC236}">
                <a16:creationId xmlns:a16="http://schemas.microsoft.com/office/drawing/2014/main" id="{9E7E0FDB-D430-950B-3900-9965E0881516}"/>
              </a:ext>
            </a:extLst>
          </p:cNvPr>
          <p:cNvPicPr/>
          <p:nvPr/>
        </p:nvPicPr>
        <p:blipFill>
          <a:blip r:embed="rId4" cstate="print"/>
          <a:stretch>
            <a:fillRect/>
          </a:stretch>
        </p:blipFill>
        <p:spPr>
          <a:xfrm>
            <a:off x="4338257" y="7245077"/>
            <a:ext cx="195495" cy="195495"/>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2075045" cy="4658620"/>
          </a:xfrm>
          <a:prstGeom prst="rect">
            <a:avLst/>
          </a:prstGeom>
        </p:spPr>
      </p:pic>
      <p:pic>
        <p:nvPicPr>
          <p:cNvPr id="3" name="object 3"/>
          <p:cNvPicPr/>
          <p:nvPr/>
        </p:nvPicPr>
        <p:blipFill>
          <a:blip r:embed="rId3" cstate="print"/>
          <a:stretch>
            <a:fillRect/>
          </a:stretch>
        </p:blipFill>
        <p:spPr>
          <a:xfrm>
            <a:off x="16273857" y="3142066"/>
            <a:ext cx="2014141" cy="7144933"/>
          </a:xfrm>
          <a:prstGeom prst="rect">
            <a:avLst/>
          </a:prstGeom>
        </p:spPr>
      </p:pic>
      <p:sp>
        <p:nvSpPr>
          <p:cNvPr id="4" name="object 4"/>
          <p:cNvSpPr txBox="1">
            <a:spLocks noGrp="1"/>
          </p:cNvSpPr>
          <p:nvPr>
            <p:ph type="title"/>
          </p:nvPr>
        </p:nvSpPr>
        <p:spPr>
          <a:xfrm>
            <a:off x="8458200" y="419100"/>
            <a:ext cx="9057676" cy="6261100"/>
          </a:xfrm>
          <a:prstGeom prst="rect">
            <a:avLst/>
          </a:prstGeom>
        </p:spPr>
        <p:txBody>
          <a:bodyPr vert="horz" wrap="square" lIns="0" tIns="585469" rIns="0" bIns="0" rtlCol="0">
            <a:spAutoFit/>
          </a:bodyPr>
          <a:lstStyle/>
          <a:p>
            <a:pPr marL="730250" marR="5080" indent="-718185">
              <a:lnSpc>
                <a:spcPts val="22290"/>
              </a:lnSpc>
              <a:spcBef>
                <a:spcPts val="4609"/>
              </a:spcBef>
            </a:pPr>
            <a:r>
              <a:rPr sz="22350" b="0" spc="-1205" dirty="0">
                <a:solidFill>
                  <a:srgbClr val="2F3237"/>
                </a:solidFill>
                <a:latin typeface="Copperplate Gothic Light" pitchFamily="34" charset="0"/>
                <a:cs typeface="Trebuchet MS"/>
              </a:rPr>
              <a:t>T</a:t>
            </a:r>
            <a:r>
              <a:rPr sz="22350" b="0" spc="-4240" dirty="0">
                <a:solidFill>
                  <a:srgbClr val="2F3237"/>
                </a:solidFill>
                <a:latin typeface="Copperplate Gothic Light" pitchFamily="34" charset="0"/>
                <a:cs typeface="Trebuchet MS"/>
              </a:rPr>
              <a:t>h</a:t>
            </a:r>
            <a:r>
              <a:rPr lang="en-US" sz="22350" b="0" spc="-4240" dirty="0">
                <a:solidFill>
                  <a:srgbClr val="2F3237"/>
                </a:solidFill>
                <a:latin typeface="Copperplate Gothic Light" pitchFamily="34" charset="0"/>
                <a:cs typeface="Trebuchet MS"/>
              </a:rPr>
              <a:t>  </a:t>
            </a:r>
            <a:r>
              <a:rPr sz="22350" b="0" spc="-3700" dirty="0">
                <a:solidFill>
                  <a:srgbClr val="2F3237"/>
                </a:solidFill>
                <a:latin typeface="Copperplate Gothic Light" pitchFamily="34" charset="0"/>
                <a:cs typeface="Trebuchet MS"/>
              </a:rPr>
              <a:t>a</a:t>
            </a:r>
            <a:r>
              <a:rPr lang="en-US" sz="22350" b="0" spc="-3700" dirty="0">
                <a:solidFill>
                  <a:srgbClr val="2F3237"/>
                </a:solidFill>
                <a:latin typeface="Copperplate Gothic Light" pitchFamily="34" charset="0"/>
                <a:cs typeface="Trebuchet MS"/>
              </a:rPr>
              <a:t> </a:t>
            </a:r>
            <a:r>
              <a:rPr sz="22350" b="0" spc="-4105" dirty="0">
                <a:solidFill>
                  <a:srgbClr val="2F3237"/>
                </a:solidFill>
                <a:latin typeface="Copperplate Gothic Light" pitchFamily="34" charset="0"/>
                <a:cs typeface="Trebuchet MS"/>
              </a:rPr>
              <a:t>n</a:t>
            </a:r>
            <a:r>
              <a:rPr lang="en-US" sz="22350" b="0" spc="-4105" dirty="0">
                <a:solidFill>
                  <a:srgbClr val="2F3237"/>
                </a:solidFill>
                <a:latin typeface="Copperplate Gothic Light" pitchFamily="34" charset="0"/>
                <a:cs typeface="Trebuchet MS"/>
              </a:rPr>
              <a:t> </a:t>
            </a:r>
            <a:r>
              <a:rPr sz="22350" b="0" spc="-3345" dirty="0">
                <a:solidFill>
                  <a:srgbClr val="2F3237"/>
                </a:solidFill>
                <a:latin typeface="Copperplate Gothic Light" pitchFamily="34" charset="0"/>
                <a:cs typeface="Trebuchet MS"/>
              </a:rPr>
              <a:t>k  </a:t>
            </a:r>
            <a:r>
              <a:rPr sz="22350" b="0" spc="-1885" dirty="0">
                <a:solidFill>
                  <a:srgbClr val="2F3237"/>
                </a:solidFill>
                <a:latin typeface="Copperplate Gothic Light" pitchFamily="34" charset="0"/>
                <a:cs typeface="Trebuchet MS"/>
              </a:rPr>
              <a:t>You</a:t>
            </a:r>
            <a:endParaRPr sz="22350" dirty="0">
              <a:latin typeface="Copperplate Gothic Light" pitchFamily="34" charset="0"/>
              <a:cs typeface="Trebuchet MS"/>
            </a:endParaRPr>
          </a:p>
        </p:txBody>
      </p:sp>
      <p:grpSp>
        <p:nvGrpSpPr>
          <p:cNvPr id="5" name="object 5"/>
          <p:cNvGrpSpPr/>
          <p:nvPr/>
        </p:nvGrpSpPr>
        <p:grpSpPr>
          <a:xfrm>
            <a:off x="0" y="2855287"/>
            <a:ext cx="7748270" cy="7429500"/>
            <a:chOff x="0" y="2855287"/>
            <a:chExt cx="7748270" cy="7429500"/>
          </a:xfrm>
        </p:grpSpPr>
        <p:pic>
          <p:nvPicPr>
            <p:cNvPr id="6" name="object 6"/>
            <p:cNvPicPr/>
            <p:nvPr/>
          </p:nvPicPr>
          <p:blipFill>
            <a:blip r:embed="rId4" cstate="print"/>
            <a:stretch>
              <a:fillRect/>
            </a:stretch>
          </p:blipFill>
          <p:spPr>
            <a:xfrm>
              <a:off x="0" y="5151040"/>
              <a:ext cx="6311900" cy="5133119"/>
            </a:xfrm>
            <a:prstGeom prst="rect">
              <a:avLst/>
            </a:prstGeom>
          </p:spPr>
        </p:pic>
        <p:pic>
          <p:nvPicPr>
            <p:cNvPr id="7" name="object 7"/>
            <p:cNvPicPr/>
            <p:nvPr/>
          </p:nvPicPr>
          <p:blipFill>
            <a:blip r:embed="rId5" cstate="print"/>
            <a:stretch>
              <a:fillRect/>
            </a:stretch>
          </p:blipFill>
          <p:spPr>
            <a:xfrm>
              <a:off x="3309033" y="2855287"/>
              <a:ext cx="4438649" cy="2676524"/>
            </a:xfrm>
            <a:prstGeom prst="rect">
              <a:avLst/>
            </a:prstGeom>
          </p:spPr>
        </p:pic>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740049" y="209562"/>
            <a:ext cx="8808085" cy="1930400"/>
          </a:xfrm>
          <a:prstGeom prst="rect">
            <a:avLst/>
          </a:prstGeom>
        </p:spPr>
        <p:txBody>
          <a:bodyPr vert="horz" wrap="square" lIns="0" tIns="12700" rIns="0" bIns="0" rtlCol="0">
            <a:spAutoFit/>
          </a:bodyPr>
          <a:lstStyle/>
          <a:p>
            <a:pPr marL="12700">
              <a:lnSpc>
                <a:spcPct val="100000"/>
              </a:lnSpc>
              <a:spcBef>
                <a:spcPts val="100"/>
              </a:spcBef>
            </a:pPr>
            <a:r>
              <a:rPr sz="12500" spc="85" dirty="0">
                <a:latin typeface="Times New Roman"/>
                <a:cs typeface="Times New Roman"/>
              </a:rPr>
              <a:t>Introduction</a:t>
            </a:r>
            <a:endParaRPr sz="12500">
              <a:latin typeface="Times New Roman"/>
              <a:cs typeface="Times New Roman"/>
            </a:endParaRPr>
          </a:p>
        </p:txBody>
      </p:sp>
      <p:sp>
        <p:nvSpPr>
          <p:cNvPr id="3" name="object 3"/>
          <p:cNvSpPr txBox="1"/>
          <p:nvPr/>
        </p:nvSpPr>
        <p:spPr>
          <a:xfrm>
            <a:off x="1536646" y="2683816"/>
            <a:ext cx="15828010" cy="7295515"/>
          </a:xfrm>
          <a:prstGeom prst="rect">
            <a:avLst/>
          </a:prstGeom>
        </p:spPr>
        <p:txBody>
          <a:bodyPr vert="horz" wrap="square" lIns="0" tIns="12065" rIns="0" bIns="0" rtlCol="0">
            <a:spAutoFit/>
          </a:bodyPr>
          <a:lstStyle/>
          <a:p>
            <a:pPr marL="12700" marR="5080">
              <a:lnSpc>
                <a:spcPct val="116500"/>
              </a:lnSpc>
              <a:spcBef>
                <a:spcPts val="95"/>
              </a:spcBef>
            </a:pPr>
            <a:r>
              <a:rPr sz="4550" spc="-15" dirty="0">
                <a:solidFill>
                  <a:srgbClr val="2F3237"/>
                </a:solidFill>
                <a:latin typeface="Tahoma"/>
                <a:cs typeface="Tahoma"/>
              </a:rPr>
              <a:t>Online </a:t>
            </a:r>
            <a:r>
              <a:rPr sz="4550" spc="-95" dirty="0">
                <a:solidFill>
                  <a:srgbClr val="2F3237"/>
                </a:solidFill>
                <a:latin typeface="Tahoma"/>
                <a:cs typeface="Tahoma"/>
              </a:rPr>
              <a:t>bus </a:t>
            </a:r>
            <a:r>
              <a:rPr sz="4550" dirty="0">
                <a:solidFill>
                  <a:srgbClr val="2F3237"/>
                </a:solidFill>
                <a:latin typeface="Tahoma"/>
                <a:cs typeface="Tahoma"/>
              </a:rPr>
              <a:t>ticket </a:t>
            </a:r>
            <a:r>
              <a:rPr sz="4550" spc="-30" dirty="0">
                <a:solidFill>
                  <a:srgbClr val="2F3237"/>
                </a:solidFill>
                <a:latin typeface="Tahoma"/>
                <a:cs typeface="Tahoma"/>
              </a:rPr>
              <a:t>booking </a:t>
            </a:r>
            <a:r>
              <a:rPr sz="4550" spc="-65" dirty="0">
                <a:solidFill>
                  <a:srgbClr val="2F3237"/>
                </a:solidFill>
                <a:latin typeface="Tahoma"/>
                <a:cs typeface="Tahoma"/>
              </a:rPr>
              <a:t>refers </a:t>
            </a:r>
            <a:r>
              <a:rPr sz="4550" spc="5" dirty="0">
                <a:solidFill>
                  <a:srgbClr val="2F3237"/>
                </a:solidFill>
                <a:latin typeface="Tahoma"/>
                <a:cs typeface="Tahoma"/>
              </a:rPr>
              <a:t>to </a:t>
            </a:r>
            <a:r>
              <a:rPr sz="4550" spc="60" dirty="0">
                <a:solidFill>
                  <a:srgbClr val="2F3237"/>
                </a:solidFill>
                <a:latin typeface="Tahoma"/>
                <a:cs typeface="Tahoma"/>
              </a:rPr>
              <a:t>a </a:t>
            </a:r>
            <a:r>
              <a:rPr sz="4550" spc="-70" dirty="0">
                <a:solidFill>
                  <a:srgbClr val="2F3237"/>
                </a:solidFill>
                <a:latin typeface="Tahoma"/>
                <a:cs typeface="Tahoma"/>
              </a:rPr>
              <a:t>web-based </a:t>
            </a:r>
            <a:r>
              <a:rPr sz="4550" spc="45" dirty="0">
                <a:solidFill>
                  <a:srgbClr val="2F3237"/>
                </a:solidFill>
                <a:latin typeface="Tahoma"/>
                <a:cs typeface="Tahoma"/>
              </a:rPr>
              <a:t>platform </a:t>
            </a:r>
            <a:r>
              <a:rPr sz="4550" spc="80" dirty="0">
                <a:solidFill>
                  <a:srgbClr val="2F3237"/>
                </a:solidFill>
                <a:latin typeface="Tahoma"/>
                <a:cs typeface="Tahoma"/>
              </a:rPr>
              <a:t>built </a:t>
            </a:r>
            <a:r>
              <a:rPr sz="4550" spc="-1410" dirty="0">
                <a:solidFill>
                  <a:srgbClr val="2F3237"/>
                </a:solidFill>
                <a:latin typeface="Tahoma"/>
                <a:cs typeface="Tahoma"/>
              </a:rPr>
              <a:t> </a:t>
            </a:r>
            <a:r>
              <a:rPr sz="4550" spc="-75" dirty="0">
                <a:solidFill>
                  <a:srgbClr val="2F3237"/>
                </a:solidFill>
                <a:latin typeface="Tahoma"/>
                <a:cs typeface="Tahoma"/>
              </a:rPr>
              <a:t>on </a:t>
            </a:r>
            <a:r>
              <a:rPr sz="4550" spc="-90" dirty="0">
                <a:solidFill>
                  <a:srgbClr val="2F3237"/>
                </a:solidFill>
                <a:latin typeface="Tahoma"/>
                <a:cs typeface="Tahoma"/>
              </a:rPr>
              <a:t>Django, </a:t>
            </a:r>
            <a:r>
              <a:rPr sz="4550" spc="-5" dirty="0">
                <a:solidFill>
                  <a:srgbClr val="2F3237"/>
                </a:solidFill>
                <a:latin typeface="Tahoma"/>
                <a:cs typeface="Tahoma"/>
              </a:rPr>
              <a:t>enabling </a:t>
            </a:r>
            <a:r>
              <a:rPr sz="4550" spc="-110" dirty="0">
                <a:solidFill>
                  <a:srgbClr val="2F3237"/>
                </a:solidFill>
                <a:latin typeface="Tahoma"/>
                <a:cs typeface="Tahoma"/>
              </a:rPr>
              <a:t>users </a:t>
            </a:r>
            <a:r>
              <a:rPr sz="4550" spc="5" dirty="0">
                <a:solidFill>
                  <a:srgbClr val="2F3237"/>
                </a:solidFill>
                <a:latin typeface="Tahoma"/>
                <a:cs typeface="Tahoma"/>
              </a:rPr>
              <a:t>to </a:t>
            </a:r>
            <a:r>
              <a:rPr sz="4550" spc="-25" dirty="0">
                <a:solidFill>
                  <a:srgbClr val="2F3237"/>
                </a:solidFill>
                <a:latin typeface="Tahoma"/>
                <a:cs typeface="Tahoma"/>
              </a:rPr>
              <a:t>seamlessly </a:t>
            </a:r>
            <a:r>
              <a:rPr sz="4550" spc="-100" dirty="0">
                <a:solidFill>
                  <a:srgbClr val="2F3237"/>
                </a:solidFill>
                <a:latin typeface="Tahoma"/>
                <a:cs typeface="Tahoma"/>
              </a:rPr>
              <a:t>reserve, </a:t>
            </a:r>
            <a:r>
              <a:rPr sz="4550" spc="5" dirty="0">
                <a:solidFill>
                  <a:srgbClr val="2F3237"/>
                </a:solidFill>
                <a:latin typeface="Tahoma"/>
                <a:cs typeface="Tahoma"/>
              </a:rPr>
              <a:t>modify, </a:t>
            </a:r>
            <a:r>
              <a:rPr sz="4550" spc="-15" dirty="0">
                <a:solidFill>
                  <a:srgbClr val="2F3237"/>
                </a:solidFill>
                <a:latin typeface="Tahoma"/>
                <a:cs typeface="Tahoma"/>
              </a:rPr>
              <a:t>and </a:t>
            </a:r>
            <a:r>
              <a:rPr sz="4550" spc="-10" dirty="0">
                <a:solidFill>
                  <a:srgbClr val="2F3237"/>
                </a:solidFill>
                <a:latin typeface="Tahoma"/>
                <a:cs typeface="Tahoma"/>
              </a:rPr>
              <a:t> </a:t>
            </a:r>
            <a:r>
              <a:rPr sz="4550" spc="40" dirty="0">
                <a:solidFill>
                  <a:srgbClr val="2F3237"/>
                </a:solidFill>
                <a:latin typeface="Tahoma"/>
                <a:cs typeface="Tahoma"/>
              </a:rPr>
              <a:t>print </a:t>
            </a:r>
            <a:r>
              <a:rPr sz="4550" spc="-95" dirty="0">
                <a:solidFill>
                  <a:srgbClr val="2F3237"/>
                </a:solidFill>
                <a:latin typeface="Tahoma"/>
                <a:cs typeface="Tahoma"/>
              </a:rPr>
              <a:t>bus </a:t>
            </a:r>
            <a:r>
              <a:rPr sz="4550" spc="-40" dirty="0">
                <a:solidFill>
                  <a:srgbClr val="2F3237"/>
                </a:solidFill>
                <a:latin typeface="Tahoma"/>
                <a:cs typeface="Tahoma"/>
              </a:rPr>
              <a:t>tickets. </a:t>
            </a:r>
            <a:r>
              <a:rPr sz="4550" spc="-130" dirty="0">
                <a:solidFill>
                  <a:srgbClr val="2F3237"/>
                </a:solidFill>
                <a:latin typeface="Tahoma"/>
                <a:cs typeface="Tahoma"/>
              </a:rPr>
              <a:t>This </a:t>
            </a:r>
            <a:r>
              <a:rPr sz="4550" spc="-60" dirty="0">
                <a:solidFill>
                  <a:srgbClr val="2F3237"/>
                </a:solidFill>
                <a:latin typeface="Tahoma"/>
                <a:cs typeface="Tahoma"/>
              </a:rPr>
              <a:t>system </a:t>
            </a:r>
            <a:r>
              <a:rPr sz="4550" spc="-95" dirty="0">
                <a:solidFill>
                  <a:srgbClr val="2F3237"/>
                </a:solidFill>
                <a:latin typeface="Tahoma"/>
                <a:cs typeface="Tahoma"/>
              </a:rPr>
              <a:t>empowers </a:t>
            </a:r>
            <a:r>
              <a:rPr sz="4550" dirty="0">
                <a:solidFill>
                  <a:srgbClr val="2F3237"/>
                </a:solidFill>
                <a:latin typeface="Tahoma"/>
                <a:cs typeface="Tahoma"/>
              </a:rPr>
              <a:t>travelers </a:t>
            </a:r>
            <a:r>
              <a:rPr sz="4550" spc="5" dirty="0">
                <a:solidFill>
                  <a:srgbClr val="2F3237"/>
                </a:solidFill>
                <a:latin typeface="Tahoma"/>
                <a:cs typeface="Tahoma"/>
              </a:rPr>
              <a:t>to </a:t>
            </a:r>
            <a:r>
              <a:rPr sz="4550" spc="10" dirty="0">
                <a:solidFill>
                  <a:srgbClr val="2F3237"/>
                </a:solidFill>
                <a:latin typeface="Tahoma"/>
                <a:cs typeface="Tahoma"/>
              </a:rPr>
              <a:t> </a:t>
            </a:r>
            <a:r>
              <a:rPr sz="4550" spc="-10" dirty="0">
                <a:solidFill>
                  <a:srgbClr val="2F3237"/>
                </a:solidFill>
                <a:latin typeface="Tahoma"/>
                <a:cs typeface="Tahoma"/>
              </a:rPr>
              <a:t>conveniently </a:t>
            </a:r>
            <a:r>
              <a:rPr sz="4550" spc="-70" dirty="0">
                <a:solidFill>
                  <a:srgbClr val="2F3237"/>
                </a:solidFill>
                <a:latin typeface="Tahoma"/>
                <a:cs typeface="Tahoma"/>
              </a:rPr>
              <a:t>browse </a:t>
            </a:r>
            <a:r>
              <a:rPr sz="4550" spc="70" dirty="0">
                <a:solidFill>
                  <a:srgbClr val="2F3237"/>
                </a:solidFill>
                <a:latin typeface="Tahoma"/>
                <a:cs typeface="Tahoma"/>
              </a:rPr>
              <a:t>available </a:t>
            </a:r>
            <a:r>
              <a:rPr sz="4550" spc="-70" dirty="0">
                <a:solidFill>
                  <a:srgbClr val="2F3237"/>
                </a:solidFill>
                <a:latin typeface="Tahoma"/>
                <a:cs typeface="Tahoma"/>
              </a:rPr>
              <a:t>routes, </a:t>
            </a:r>
            <a:r>
              <a:rPr sz="4550" spc="-75" dirty="0">
                <a:solidFill>
                  <a:srgbClr val="2F3237"/>
                </a:solidFill>
                <a:latin typeface="Tahoma"/>
                <a:cs typeface="Tahoma"/>
              </a:rPr>
              <a:t>select </a:t>
            </a:r>
            <a:r>
              <a:rPr sz="4550" spc="-90" dirty="0">
                <a:solidFill>
                  <a:srgbClr val="2F3237"/>
                </a:solidFill>
                <a:latin typeface="Tahoma"/>
                <a:cs typeface="Tahoma"/>
              </a:rPr>
              <a:t>desired </a:t>
            </a:r>
            <a:r>
              <a:rPr sz="4550" spc="-45" dirty="0">
                <a:solidFill>
                  <a:srgbClr val="2F3237"/>
                </a:solidFill>
                <a:latin typeface="Tahoma"/>
                <a:cs typeface="Tahoma"/>
              </a:rPr>
              <a:t>departure </a:t>
            </a:r>
            <a:r>
              <a:rPr sz="4550" spc="-40" dirty="0">
                <a:solidFill>
                  <a:srgbClr val="2F3237"/>
                </a:solidFill>
                <a:latin typeface="Tahoma"/>
                <a:cs typeface="Tahoma"/>
              </a:rPr>
              <a:t> </a:t>
            </a:r>
            <a:r>
              <a:rPr sz="4550" spc="-65" dirty="0">
                <a:solidFill>
                  <a:srgbClr val="2F3237"/>
                </a:solidFill>
                <a:latin typeface="Tahoma"/>
                <a:cs typeface="Tahoma"/>
              </a:rPr>
              <a:t>times, </a:t>
            </a:r>
            <a:r>
              <a:rPr sz="4550" spc="-15" dirty="0">
                <a:solidFill>
                  <a:srgbClr val="2F3237"/>
                </a:solidFill>
                <a:latin typeface="Tahoma"/>
                <a:cs typeface="Tahoma"/>
              </a:rPr>
              <a:t>and </a:t>
            </a:r>
            <a:r>
              <a:rPr sz="4550" spc="-145" dirty="0">
                <a:solidFill>
                  <a:srgbClr val="2F3237"/>
                </a:solidFill>
                <a:latin typeface="Tahoma"/>
                <a:cs typeface="Tahoma"/>
              </a:rPr>
              <a:t>secure </a:t>
            </a:r>
            <a:r>
              <a:rPr sz="4550" spc="-5" dirty="0">
                <a:solidFill>
                  <a:srgbClr val="2F3237"/>
                </a:solidFill>
                <a:latin typeface="Tahoma"/>
                <a:cs typeface="Tahoma"/>
              </a:rPr>
              <a:t>their </a:t>
            </a:r>
            <a:r>
              <a:rPr sz="4550" spc="-75" dirty="0">
                <a:solidFill>
                  <a:srgbClr val="2F3237"/>
                </a:solidFill>
                <a:latin typeface="Tahoma"/>
                <a:cs typeface="Tahoma"/>
              </a:rPr>
              <a:t>seats </a:t>
            </a:r>
            <a:r>
              <a:rPr sz="4550" spc="75" dirty="0">
                <a:solidFill>
                  <a:srgbClr val="2F3237"/>
                </a:solidFill>
                <a:latin typeface="Tahoma"/>
                <a:cs typeface="Tahoma"/>
              </a:rPr>
              <a:t>with </a:t>
            </a:r>
            <a:r>
              <a:rPr sz="4550" spc="-145" dirty="0">
                <a:solidFill>
                  <a:srgbClr val="2F3237"/>
                </a:solidFill>
                <a:latin typeface="Tahoma"/>
                <a:cs typeface="Tahoma"/>
              </a:rPr>
              <a:t>ease. </a:t>
            </a:r>
            <a:r>
              <a:rPr sz="4550" spc="-110" dirty="0">
                <a:solidFill>
                  <a:srgbClr val="2F3237"/>
                </a:solidFill>
                <a:latin typeface="Tahoma"/>
                <a:cs typeface="Tahoma"/>
              </a:rPr>
              <a:t>Through </a:t>
            </a:r>
            <a:r>
              <a:rPr sz="4550" spc="10" dirty="0">
                <a:solidFill>
                  <a:srgbClr val="2F3237"/>
                </a:solidFill>
                <a:latin typeface="Tahoma"/>
                <a:cs typeface="Tahoma"/>
              </a:rPr>
              <a:t>an </a:t>
            </a:r>
            <a:r>
              <a:rPr sz="4550" spc="45" dirty="0">
                <a:solidFill>
                  <a:srgbClr val="2F3237"/>
                </a:solidFill>
                <a:latin typeface="Tahoma"/>
                <a:cs typeface="Tahoma"/>
              </a:rPr>
              <a:t>intuitive </a:t>
            </a:r>
            <a:r>
              <a:rPr sz="4550" spc="50" dirty="0">
                <a:solidFill>
                  <a:srgbClr val="2F3237"/>
                </a:solidFill>
                <a:latin typeface="Tahoma"/>
                <a:cs typeface="Tahoma"/>
              </a:rPr>
              <a:t> </a:t>
            </a:r>
            <a:r>
              <a:rPr sz="4550" spc="-35" dirty="0">
                <a:solidFill>
                  <a:srgbClr val="2F3237"/>
                </a:solidFill>
                <a:latin typeface="Tahoma"/>
                <a:cs typeface="Tahoma"/>
              </a:rPr>
              <a:t>interface, </a:t>
            </a:r>
            <a:r>
              <a:rPr sz="4550" spc="-110" dirty="0">
                <a:solidFill>
                  <a:srgbClr val="2F3237"/>
                </a:solidFill>
                <a:latin typeface="Tahoma"/>
                <a:cs typeface="Tahoma"/>
              </a:rPr>
              <a:t>users </a:t>
            </a:r>
            <a:r>
              <a:rPr sz="4550" spc="-70" dirty="0">
                <a:solidFill>
                  <a:srgbClr val="2F3237"/>
                </a:solidFill>
                <a:latin typeface="Tahoma"/>
                <a:cs typeface="Tahoma"/>
              </a:rPr>
              <a:t>can </a:t>
            </a:r>
            <a:r>
              <a:rPr sz="4550" spc="-10" dirty="0">
                <a:solidFill>
                  <a:srgbClr val="2F3237"/>
                </a:solidFill>
                <a:latin typeface="Tahoma"/>
                <a:cs typeface="Tahoma"/>
              </a:rPr>
              <a:t>not </a:t>
            </a:r>
            <a:r>
              <a:rPr sz="4550" spc="80" dirty="0">
                <a:solidFill>
                  <a:srgbClr val="2F3237"/>
                </a:solidFill>
                <a:latin typeface="Tahoma"/>
                <a:cs typeface="Tahoma"/>
              </a:rPr>
              <a:t>only </a:t>
            </a:r>
            <a:r>
              <a:rPr sz="4550" spc="-55" dirty="0">
                <a:solidFill>
                  <a:srgbClr val="2F3237"/>
                </a:solidFill>
                <a:latin typeface="Tahoma"/>
                <a:cs typeface="Tahoma"/>
              </a:rPr>
              <a:t>book </a:t>
            </a:r>
            <a:r>
              <a:rPr sz="4550" spc="-25" dirty="0">
                <a:solidFill>
                  <a:srgbClr val="2F3237"/>
                </a:solidFill>
                <a:latin typeface="Tahoma"/>
                <a:cs typeface="Tahoma"/>
              </a:rPr>
              <a:t>tickets </a:t>
            </a:r>
            <a:r>
              <a:rPr sz="4550" dirty="0">
                <a:solidFill>
                  <a:srgbClr val="2F3237"/>
                </a:solidFill>
                <a:latin typeface="Tahoma"/>
                <a:cs typeface="Tahoma"/>
              </a:rPr>
              <a:t>but </a:t>
            </a:r>
            <a:r>
              <a:rPr sz="4550" spc="15" dirty="0">
                <a:solidFill>
                  <a:srgbClr val="2F3237"/>
                </a:solidFill>
                <a:latin typeface="Tahoma"/>
                <a:cs typeface="Tahoma"/>
              </a:rPr>
              <a:t>also </a:t>
            </a:r>
            <a:r>
              <a:rPr sz="4550" spc="-65" dirty="0">
                <a:solidFill>
                  <a:srgbClr val="2F3237"/>
                </a:solidFill>
                <a:latin typeface="Tahoma"/>
                <a:cs typeface="Tahoma"/>
              </a:rPr>
              <a:t>cancel </a:t>
            </a:r>
            <a:r>
              <a:rPr sz="4550" spc="-35" dirty="0">
                <a:solidFill>
                  <a:srgbClr val="2F3237"/>
                </a:solidFill>
                <a:latin typeface="Tahoma"/>
                <a:cs typeface="Tahoma"/>
              </a:rPr>
              <a:t>or </a:t>
            </a:r>
            <a:r>
              <a:rPr sz="4550" spc="-30" dirty="0">
                <a:solidFill>
                  <a:srgbClr val="2F3237"/>
                </a:solidFill>
                <a:latin typeface="Tahoma"/>
                <a:cs typeface="Tahoma"/>
              </a:rPr>
              <a:t> </a:t>
            </a:r>
            <a:r>
              <a:rPr sz="4550" spc="-95" dirty="0">
                <a:solidFill>
                  <a:srgbClr val="2F3237"/>
                </a:solidFill>
                <a:latin typeface="Tahoma"/>
                <a:cs typeface="Tahoma"/>
              </a:rPr>
              <a:t>reschedule</a:t>
            </a:r>
            <a:r>
              <a:rPr sz="4550" spc="-254" dirty="0">
                <a:solidFill>
                  <a:srgbClr val="2F3237"/>
                </a:solidFill>
                <a:latin typeface="Tahoma"/>
                <a:cs typeface="Tahoma"/>
              </a:rPr>
              <a:t> </a:t>
            </a:r>
            <a:r>
              <a:rPr sz="4550" spc="-5" dirty="0">
                <a:solidFill>
                  <a:srgbClr val="2F3237"/>
                </a:solidFill>
                <a:latin typeface="Tahoma"/>
                <a:cs typeface="Tahoma"/>
              </a:rPr>
              <a:t>their</a:t>
            </a:r>
            <a:r>
              <a:rPr sz="4550" spc="-250" dirty="0">
                <a:solidFill>
                  <a:srgbClr val="2F3237"/>
                </a:solidFill>
                <a:latin typeface="Tahoma"/>
                <a:cs typeface="Tahoma"/>
              </a:rPr>
              <a:t> </a:t>
            </a:r>
            <a:r>
              <a:rPr sz="4550" spc="-35" dirty="0">
                <a:solidFill>
                  <a:srgbClr val="2F3237"/>
                </a:solidFill>
                <a:latin typeface="Tahoma"/>
                <a:cs typeface="Tahoma"/>
              </a:rPr>
              <a:t>reservations</a:t>
            </a:r>
            <a:r>
              <a:rPr sz="4550" spc="-250" dirty="0">
                <a:solidFill>
                  <a:srgbClr val="2F3237"/>
                </a:solidFill>
                <a:latin typeface="Tahoma"/>
                <a:cs typeface="Tahoma"/>
              </a:rPr>
              <a:t> </a:t>
            </a:r>
            <a:r>
              <a:rPr sz="4550" spc="10" dirty="0">
                <a:solidFill>
                  <a:srgbClr val="2F3237"/>
                </a:solidFill>
                <a:latin typeface="Tahoma"/>
                <a:cs typeface="Tahoma"/>
              </a:rPr>
              <a:t>effortlessly.</a:t>
            </a:r>
            <a:r>
              <a:rPr sz="4550" spc="-250" dirty="0">
                <a:solidFill>
                  <a:srgbClr val="2F3237"/>
                </a:solidFill>
                <a:latin typeface="Tahoma"/>
                <a:cs typeface="Tahoma"/>
              </a:rPr>
              <a:t> </a:t>
            </a:r>
            <a:r>
              <a:rPr sz="4550" spc="60" dirty="0">
                <a:solidFill>
                  <a:srgbClr val="2F3237"/>
                </a:solidFill>
                <a:latin typeface="Tahoma"/>
                <a:cs typeface="Tahoma"/>
              </a:rPr>
              <a:t>Additionally,</a:t>
            </a:r>
            <a:r>
              <a:rPr sz="4550" spc="-250" dirty="0">
                <a:solidFill>
                  <a:srgbClr val="2F3237"/>
                </a:solidFill>
                <a:latin typeface="Tahoma"/>
                <a:cs typeface="Tahoma"/>
              </a:rPr>
              <a:t> </a:t>
            </a:r>
            <a:r>
              <a:rPr sz="4550" spc="-40" dirty="0">
                <a:solidFill>
                  <a:srgbClr val="2F3237"/>
                </a:solidFill>
                <a:latin typeface="Tahoma"/>
                <a:cs typeface="Tahoma"/>
              </a:rPr>
              <a:t>features </a:t>
            </a:r>
            <a:r>
              <a:rPr sz="4550" spc="-1405" dirty="0">
                <a:solidFill>
                  <a:srgbClr val="2F3237"/>
                </a:solidFill>
                <a:latin typeface="Tahoma"/>
                <a:cs typeface="Tahoma"/>
              </a:rPr>
              <a:t> </a:t>
            </a:r>
            <a:r>
              <a:rPr sz="4550" spc="280" dirty="0">
                <a:solidFill>
                  <a:srgbClr val="2F3237"/>
                </a:solidFill>
                <a:latin typeface="Tahoma"/>
                <a:cs typeface="Tahoma"/>
              </a:rPr>
              <a:t>l</a:t>
            </a:r>
            <a:r>
              <a:rPr sz="4550" spc="120" dirty="0">
                <a:solidFill>
                  <a:srgbClr val="2F3237"/>
                </a:solidFill>
                <a:latin typeface="Tahoma"/>
                <a:cs typeface="Tahoma"/>
              </a:rPr>
              <a:t>i</a:t>
            </a:r>
            <a:r>
              <a:rPr sz="4550" spc="100" dirty="0">
                <a:solidFill>
                  <a:srgbClr val="2F3237"/>
                </a:solidFill>
                <a:latin typeface="Tahoma"/>
                <a:cs typeface="Tahoma"/>
              </a:rPr>
              <a:t>k</a:t>
            </a:r>
            <a:r>
              <a:rPr sz="4550" spc="-235" dirty="0">
                <a:solidFill>
                  <a:srgbClr val="2F3237"/>
                </a:solidFill>
                <a:latin typeface="Tahoma"/>
                <a:cs typeface="Tahoma"/>
              </a:rPr>
              <a:t>e</a:t>
            </a:r>
            <a:r>
              <a:rPr sz="4550" spc="-260" dirty="0">
                <a:solidFill>
                  <a:srgbClr val="2F3237"/>
                </a:solidFill>
                <a:latin typeface="Tahoma"/>
                <a:cs typeface="Tahoma"/>
              </a:rPr>
              <a:t> </a:t>
            </a:r>
            <a:r>
              <a:rPr sz="4550" spc="120" dirty="0">
                <a:solidFill>
                  <a:srgbClr val="2F3237"/>
                </a:solidFill>
                <a:latin typeface="Tahoma"/>
                <a:cs typeface="Tahoma"/>
              </a:rPr>
              <a:t>ti</a:t>
            </a:r>
            <a:r>
              <a:rPr sz="4550" spc="-235" dirty="0">
                <a:solidFill>
                  <a:srgbClr val="2F3237"/>
                </a:solidFill>
                <a:latin typeface="Tahoma"/>
                <a:cs typeface="Tahoma"/>
              </a:rPr>
              <a:t>c</a:t>
            </a:r>
            <a:r>
              <a:rPr sz="4550" spc="100" dirty="0">
                <a:solidFill>
                  <a:srgbClr val="2F3237"/>
                </a:solidFill>
                <a:latin typeface="Tahoma"/>
                <a:cs typeface="Tahoma"/>
              </a:rPr>
              <a:t>k</a:t>
            </a:r>
            <a:r>
              <a:rPr sz="4550" spc="-240" dirty="0">
                <a:solidFill>
                  <a:srgbClr val="2F3237"/>
                </a:solidFill>
                <a:latin typeface="Tahoma"/>
                <a:cs typeface="Tahoma"/>
              </a:rPr>
              <a:t>e</a:t>
            </a:r>
            <a:r>
              <a:rPr sz="4550" spc="125" dirty="0">
                <a:solidFill>
                  <a:srgbClr val="2F3237"/>
                </a:solidFill>
                <a:latin typeface="Tahoma"/>
                <a:cs typeface="Tahoma"/>
              </a:rPr>
              <a:t>t</a:t>
            </a:r>
            <a:r>
              <a:rPr sz="4550" spc="-260" dirty="0">
                <a:solidFill>
                  <a:srgbClr val="2F3237"/>
                </a:solidFill>
                <a:latin typeface="Tahoma"/>
                <a:cs typeface="Tahoma"/>
              </a:rPr>
              <a:t> </a:t>
            </a:r>
            <a:r>
              <a:rPr sz="4550" spc="-50" dirty="0">
                <a:solidFill>
                  <a:srgbClr val="2F3237"/>
                </a:solidFill>
                <a:latin typeface="Tahoma"/>
                <a:cs typeface="Tahoma"/>
              </a:rPr>
              <a:t>p</a:t>
            </a:r>
            <a:r>
              <a:rPr sz="4550" spc="40" dirty="0">
                <a:solidFill>
                  <a:srgbClr val="2F3237"/>
                </a:solidFill>
                <a:latin typeface="Tahoma"/>
                <a:cs typeface="Tahoma"/>
              </a:rPr>
              <a:t>r</a:t>
            </a:r>
            <a:r>
              <a:rPr sz="4550" spc="120" dirty="0">
                <a:solidFill>
                  <a:srgbClr val="2F3237"/>
                </a:solidFill>
                <a:latin typeface="Tahoma"/>
                <a:cs typeface="Tahoma"/>
              </a:rPr>
              <a:t>i</a:t>
            </a:r>
            <a:r>
              <a:rPr sz="4550" spc="-35" dirty="0">
                <a:solidFill>
                  <a:srgbClr val="2F3237"/>
                </a:solidFill>
                <a:latin typeface="Tahoma"/>
                <a:cs typeface="Tahoma"/>
              </a:rPr>
              <a:t>n</a:t>
            </a:r>
            <a:r>
              <a:rPr sz="4550" spc="120" dirty="0">
                <a:solidFill>
                  <a:srgbClr val="2F3237"/>
                </a:solidFill>
                <a:latin typeface="Tahoma"/>
                <a:cs typeface="Tahoma"/>
              </a:rPr>
              <a:t>ti</a:t>
            </a:r>
            <a:r>
              <a:rPr sz="4550" spc="-35" dirty="0">
                <a:solidFill>
                  <a:srgbClr val="2F3237"/>
                </a:solidFill>
                <a:latin typeface="Tahoma"/>
                <a:cs typeface="Tahoma"/>
              </a:rPr>
              <a:t>n</a:t>
            </a:r>
            <a:r>
              <a:rPr sz="4550" spc="-90" dirty="0">
                <a:solidFill>
                  <a:srgbClr val="2F3237"/>
                </a:solidFill>
                <a:latin typeface="Tahoma"/>
                <a:cs typeface="Tahoma"/>
              </a:rPr>
              <a:t>g</a:t>
            </a:r>
            <a:r>
              <a:rPr sz="4550" spc="-260" dirty="0">
                <a:solidFill>
                  <a:srgbClr val="2F3237"/>
                </a:solidFill>
                <a:latin typeface="Tahoma"/>
                <a:cs typeface="Tahoma"/>
              </a:rPr>
              <a:t> </a:t>
            </a:r>
            <a:r>
              <a:rPr sz="4550" spc="55" dirty="0">
                <a:solidFill>
                  <a:srgbClr val="2F3237"/>
                </a:solidFill>
                <a:latin typeface="Tahoma"/>
                <a:cs typeface="Tahoma"/>
              </a:rPr>
              <a:t>a</a:t>
            </a:r>
            <a:r>
              <a:rPr sz="4550" spc="-35" dirty="0">
                <a:solidFill>
                  <a:srgbClr val="2F3237"/>
                </a:solidFill>
                <a:latin typeface="Tahoma"/>
                <a:cs typeface="Tahoma"/>
              </a:rPr>
              <a:t>n</a:t>
            </a:r>
            <a:r>
              <a:rPr sz="4550" spc="-70" dirty="0">
                <a:solidFill>
                  <a:srgbClr val="2F3237"/>
                </a:solidFill>
                <a:latin typeface="Tahoma"/>
                <a:cs typeface="Tahoma"/>
              </a:rPr>
              <a:t>d</a:t>
            </a:r>
            <a:r>
              <a:rPr sz="4550" spc="-260" dirty="0">
                <a:solidFill>
                  <a:srgbClr val="2F3237"/>
                </a:solidFill>
                <a:latin typeface="Tahoma"/>
                <a:cs typeface="Tahoma"/>
              </a:rPr>
              <a:t> </a:t>
            </a:r>
            <a:r>
              <a:rPr sz="4550" spc="120" dirty="0">
                <a:solidFill>
                  <a:srgbClr val="2F3237"/>
                </a:solidFill>
                <a:latin typeface="Tahoma"/>
                <a:cs typeface="Tahoma"/>
              </a:rPr>
              <a:t>vi</a:t>
            </a:r>
            <a:r>
              <a:rPr sz="4550" spc="-240" dirty="0">
                <a:solidFill>
                  <a:srgbClr val="2F3237"/>
                </a:solidFill>
                <a:latin typeface="Tahoma"/>
                <a:cs typeface="Tahoma"/>
              </a:rPr>
              <a:t>e</a:t>
            </a:r>
            <a:r>
              <a:rPr sz="4550" spc="140" dirty="0">
                <a:solidFill>
                  <a:srgbClr val="2F3237"/>
                </a:solidFill>
                <a:latin typeface="Tahoma"/>
                <a:cs typeface="Tahoma"/>
              </a:rPr>
              <a:t>w</a:t>
            </a:r>
            <a:r>
              <a:rPr sz="4550" spc="120" dirty="0">
                <a:solidFill>
                  <a:srgbClr val="2F3237"/>
                </a:solidFill>
                <a:latin typeface="Tahoma"/>
                <a:cs typeface="Tahoma"/>
              </a:rPr>
              <a:t>i</a:t>
            </a:r>
            <a:r>
              <a:rPr sz="4550" spc="-35" dirty="0">
                <a:solidFill>
                  <a:srgbClr val="2F3237"/>
                </a:solidFill>
                <a:latin typeface="Tahoma"/>
                <a:cs typeface="Tahoma"/>
              </a:rPr>
              <a:t>n</a:t>
            </a:r>
            <a:r>
              <a:rPr sz="4550" spc="-90" dirty="0">
                <a:solidFill>
                  <a:srgbClr val="2F3237"/>
                </a:solidFill>
                <a:latin typeface="Tahoma"/>
                <a:cs typeface="Tahoma"/>
              </a:rPr>
              <a:t>g</a:t>
            </a:r>
            <a:r>
              <a:rPr sz="4550" spc="-260" dirty="0">
                <a:solidFill>
                  <a:srgbClr val="2F3237"/>
                </a:solidFill>
                <a:latin typeface="Tahoma"/>
                <a:cs typeface="Tahoma"/>
              </a:rPr>
              <a:t> </a:t>
            </a:r>
            <a:r>
              <a:rPr sz="4550" spc="-90" dirty="0">
                <a:solidFill>
                  <a:srgbClr val="2F3237"/>
                </a:solidFill>
                <a:latin typeface="Tahoma"/>
                <a:cs typeface="Tahoma"/>
              </a:rPr>
              <a:t>b</a:t>
            </a:r>
            <a:r>
              <a:rPr sz="4550" spc="-114" dirty="0">
                <a:solidFill>
                  <a:srgbClr val="2F3237"/>
                </a:solidFill>
                <a:latin typeface="Tahoma"/>
                <a:cs typeface="Tahoma"/>
              </a:rPr>
              <a:t>oo</a:t>
            </a:r>
            <a:r>
              <a:rPr sz="4550" spc="100" dirty="0">
                <a:solidFill>
                  <a:srgbClr val="2F3237"/>
                </a:solidFill>
                <a:latin typeface="Tahoma"/>
                <a:cs typeface="Tahoma"/>
              </a:rPr>
              <a:t>k</a:t>
            </a:r>
            <a:r>
              <a:rPr sz="4550" spc="120" dirty="0">
                <a:solidFill>
                  <a:srgbClr val="2F3237"/>
                </a:solidFill>
                <a:latin typeface="Tahoma"/>
                <a:cs typeface="Tahoma"/>
              </a:rPr>
              <a:t>i</a:t>
            </a:r>
            <a:r>
              <a:rPr sz="4550" spc="-35" dirty="0">
                <a:solidFill>
                  <a:srgbClr val="2F3237"/>
                </a:solidFill>
                <a:latin typeface="Tahoma"/>
                <a:cs typeface="Tahoma"/>
              </a:rPr>
              <a:t>n</a:t>
            </a:r>
            <a:r>
              <a:rPr sz="4550" spc="-90" dirty="0">
                <a:solidFill>
                  <a:srgbClr val="2F3237"/>
                </a:solidFill>
                <a:latin typeface="Tahoma"/>
                <a:cs typeface="Tahoma"/>
              </a:rPr>
              <a:t>g</a:t>
            </a:r>
            <a:r>
              <a:rPr sz="4550" spc="-260" dirty="0">
                <a:solidFill>
                  <a:srgbClr val="2F3237"/>
                </a:solidFill>
                <a:latin typeface="Tahoma"/>
                <a:cs typeface="Tahoma"/>
              </a:rPr>
              <a:t> </a:t>
            </a:r>
            <a:r>
              <a:rPr sz="4550" spc="-75" dirty="0">
                <a:solidFill>
                  <a:srgbClr val="2F3237"/>
                </a:solidFill>
                <a:latin typeface="Tahoma"/>
                <a:cs typeface="Tahoma"/>
              </a:rPr>
              <a:t>h</a:t>
            </a:r>
            <a:r>
              <a:rPr sz="4550" spc="120" dirty="0">
                <a:solidFill>
                  <a:srgbClr val="2F3237"/>
                </a:solidFill>
                <a:latin typeface="Tahoma"/>
                <a:cs typeface="Tahoma"/>
              </a:rPr>
              <a:t>i</a:t>
            </a:r>
            <a:r>
              <a:rPr sz="4550" spc="-155" dirty="0">
                <a:solidFill>
                  <a:srgbClr val="2F3237"/>
                </a:solidFill>
                <a:latin typeface="Tahoma"/>
                <a:cs typeface="Tahoma"/>
              </a:rPr>
              <a:t>s</a:t>
            </a:r>
            <a:r>
              <a:rPr sz="4550" spc="120" dirty="0">
                <a:solidFill>
                  <a:srgbClr val="2F3237"/>
                </a:solidFill>
                <a:latin typeface="Tahoma"/>
                <a:cs typeface="Tahoma"/>
              </a:rPr>
              <a:t>t</a:t>
            </a:r>
            <a:r>
              <a:rPr sz="4550" spc="-114" dirty="0">
                <a:solidFill>
                  <a:srgbClr val="2F3237"/>
                </a:solidFill>
                <a:latin typeface="Tahoma"/>
                <a:cs typeface="Tahoma"/>
              </a:rPr>
              <a:t>o</a:t>
            </a:r>
            <a:r>
              <a:rPr sz="4550" spc="40" dirty="0">
                <a:solidFill>
                  <a:srgbClr val="2F3237"/>
                </a:solidFill>
                <a:latin typeface="Tahoma"/>
                <a:cs typeface="Tahoma"/>
              </a:rPr>
              <a:t>r</a:t>
            </a:r>
            <a:r>
              <a:rPr sz="4550" spc="190" dirty="0">
                <a:solidFill>
                  <a:srgbClr val="2F3237"/>
                </a:solidFill>
                <a:latin typeface="Tahoma"/>
                <a:cs typeface="Tahoma"/>
              </a:rPr>
              <a:t>y</a:t>
            </a:r>
            <a:r>
              <a:rPr sz="4550" spc="-260" dirty="0">
                <a:solidFill>
                  <a:srgbClr val="2F3237"/>
                </a:solidFill>
                <a:latin typeface="Tahoma"/>
                <a:cs typeface="Tahoma"/>
              </a:rPr>
              <a:t> </a:t>
            </a:r>
            <a:r>
              <a:rPr sz="4550" spc="-240" dirty="0">
                <a:solidFill>
                  <a:srgbClr val="2F3237"/>
                </a:solidFill>
                <a:latin typeface="Tahoma"/>
                <a:cs typeface="Tahoma"/>
              </a:rPr>
              <a:t>e</a:t>
            </a:r>
            <a:r>
              <a:rPr sz="4550" spc="-35" dirty="0">
                <a:solidFill>
                  <a:srgbClr val="2F3237"/>
                </a:solidFill>
                <a:latin typeface="Tahoma"/>
                <a:cs typeface="Tahoma"/>
              </a:rPr>
              <a:t>n</a:t>
            </a:r>
            <a:r>
              <a:rPr sz="4550" spc="-75" dirty="0">
                <a:solidFill>
                  <a:srgbClr val="2F3237"/>
                </a:solidFill>
                <a:latin typeface="Tahoma"/>
                <a:cs typeface="Tahoma"/>
              </a:rPr>
              <a:t>h</a:t>
            </a:r>
            <a:r>
              <a:rPr sz="4550" spc="55" dirty="0">
                <a:solidFill>
                  <a:srgbClr val="2F3237"/>
                </a:solidFill>
                <a:latin typeface="Tahoma"/>
                <a:cs typeface="Tahoma"/>
              </a:rPr>
              <a:t>a</a:t>
            </a:r>
            <a:r>
              <a:rPr sz="4550" spc="-35" dirty="0">
                <a:solidFill>
                  <a:srgbClr val="2F3237"/>
                </a:solidFill>
                <a:latin typeface="Tahoma"/>
                <a:cs typeface="Tahoma"/>
              </a:rPr>
              <a:t>n</a:t>
            </a:r>
            <a:r>
              <a:rPr sz="4550" spc="-235" dirty="0">
                <a:solidFill>
                  <a:srgbClr val="2F3237"/>
                </a:solidFill>
                <a:latin typeface="Tahoma"/>
                <a:cs typeface="Tahoma"/>
              </a:rPr>
              <a:t>ce</a:t>
            </a:r>
            <a:r>
              <a:rPr sz="4550" spc="-260" dirty="0">
                <a:solidFill>
                  <a:srgbClr val="2F3237"/>
                </a:solidFill>
                <a:latin typeface="Tahoma"/>
                <a:cs typeface="Tahoma"/>
              </a:rPr>
              <a:t> </a:t>
            </a:r>
            <a:r>
              <a:rPr sz="4550" spc="-35" dirty="0">
                <a:solidFill>
                  <a:srgbClr val="2F3237"/>
                </a:solidFill>
                <a:latin typeface="Tahoma"/>
                <a:cs typeface="Tahoma"/>
              </a:rPr>
              <a:t>u</a:t>
            </a:r>
            <a:r>
              <a:rPr sz="4550" spc="-155" dirty="0">
                <a:solidFill>
                  <a:srgbClr val="2F3237"/>
                </a:solidFill>
                <a:latin typeface="Tahoma"/>
                <a:cs typeface="Tahoma"/>
              </a:rPr>
              <a:t>s</a:t>
            </a:r>
            <a:r>
              <a:rPr sz="4550" spc="-240" dirty="0">
                <a:solidFill>
                  <a:srgbClr val="2F3237"/>
                </a:solidFill>
                <a:latin typeface="Tahoma"/>
                <a:cs typeface="Tahoma"/>
              </a:rPr>
              <a:t>e</a:t>
            </a:r>
            <a:r>
              <a:rPr sz="4550" spc="40" dirty="0">
                <a:solidFill>
                  <a:srgbClr val="2F3237"/>
                </a:solidFill>
                <a:latin typeface="Tahoma"/>
                <a:cs typeface="Tahoma"/>
              </a:rPr>
              <a:t>r  </a:t>
            </a:r>
            <a:r>
              <a:rPr sz="4550" spc="-110" dirty="0">
                <a:solidFill>
                  <a:srgbClr val="2F3237"/>
                </a:solidFill>
                <a:latin typeface="Tahoma"/>
                <a:cs typeface="Tahoma"/>
              </a:rPr>
              <a:t>convenience.</a:t>
            </a:r>
            <a:endParaRPr sz="4550" dirty="0">
              <a:latin typeface="Tahoma"/>
              <a:cs typeface="Tahoma"/>
            </a:endParaRPr>
          </a:p>
        </p:txBody>
      </p:sp>
      <p:pic>
        <p:nvPicPr>
          <p:cNvPr id="4" name="object 4"/>
          <p:cNvPicPr/>
          <p:nvPr/>
        </p:nvPicPr>
        <p:blipFill>
          <a:blip r:embed="rId2" cstate="print"/>
          <a:stretch>
            <a:fillRect/>
          </a:stretch>
        </p:blipFill>
        <p:spPr>
          <a:xfrm>
            <a:off x="15100625" y="0"/>
            <a:ext cx="3187374" cy="2839187"/>
          </a:xfrm>
          <a:prstGeom prst="rect">
            <a:avLst/>
          </a:prstGeom>
        </p:spPr>
      </p:pic>
      <p:pic>
        <p:nvPicPr>
          <p:cNvPr id="5" name="object 5"/>
          <p:cNvPicPr/>
          <p:nvPr/>
        </p:nvPicPr>
        <p:blipFill>
          <a:blip r:embed="rId3" cstate="print"/>
          <a:stretch>
            <a:fillRect/>
          </a:stretch>
        </p:blipFill>
        <p:spPr>
          <a:xfrm>
            <a:off x="0" y="0"/>
            <a:ext cx="3971924" cy="10163174"/>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3809304" cy="3166832"/>
          </a:xfrm>
          <a:prstGeom prst="rect">
            <a:avLst/>
          </a:prstGeom>
        </p:spPr>
      </p:pic>
      <p:sp>
        <p:nvSpPr>
          <p:cNvPr id="4" name="object 4"/>
          <p:cNvSpPr txBox="1">
            <a:spLocks noGrp="1"/>
          </p:cNvSpPr>
          <p:nvPr>
            <p:ph sz="half" idx="3"/>
          </p:nvPr>
        </p:nvSpPr>
        <p:spPr>
          <a:xfrm>
            <a:off x="9341615" y="1981363"/>
            <a:ext cx="8540860" cy="6015493"/>
          </a:xfrm>
          <a:prstGeom prst="rect">
            <a:avLst/>
          </a:prstGeom>
        </p:spPr>
        <p:txBody>
          <a:bodyPr vert="horz" wrap="square" lIns="0" tIns="111760" rIns="0" bIns="0" rtlCol="0">
            <a:spAutoFit/>
          </a:bodyPr>
          <a:lstStyle/>
          <a:p>
            <a:pPr marL="112395">
              <a:lnSpc>
                <a:spcPct val="100000"/>
              </a:lnSpc>
              <a:spcBef>
                <a:spcPts val="880"/>
              </a:spcBef>
            </a:pPr>
            <a:r>
              <a:rPr spc="-480" dirty="0"/>
              <a:t>:</a:t>
            </a:r>
            <a:r>
              <a:rPr spc="-225" dirty="0"/>
              <a:t> </a:t>
            </a:r>
            <a:r>
              <a:rPr spc="165" dirty="0"/>
              <a:t>H</a:t>
            </a:r>
            <a:r>
              <a:rPr spc="10" dirty="0"/>
              <a:t>T</a:t>
            </a:r>
            <a:r>
              <a:rPr spc="655" dirty="0"/>
              <a:t>M</a:t>
            </a:r>
            <a:r>
              <a:rPr spc="-70" dirty="0"/>
              <a:t>L</a:t>
            </a:r>
            <a:r>
              <a:rPr spc="-480" dirty="0"/>
              <a:t>,</a:t>
            </a:r>
            <a:r>
              <a:rPr spc="-225" dirty="0"/>
              <a:t> </a:t>
            </a:r>
            <a:r>
              <a:rPr spc="145" dirty="0"/>
              <a:t>C</a:t>
            </a:r>
            <a:r>
              <a:rPr spc="520" dirty="0"/>
              <a:t>SS</a:t>
            </a:r>
            <a:r>
              <a:rPr spc="-480" dirty="0"/>
              <a:t>,</a:t>
            </a:r>
            <a:r>
              <a:rPr lang="en-US" spc="-225" dirty="0"/>
              <a:t> </a:t>
            </a:r>
            <a:r>
              <a:rPr spc="395" dirty="0"/>
              <a:t>Bootstrap</a:t>
            </a:r>
            <a:r>
              <a:rPr lang="en-US" spc="395" dirty="0"/>
              <a:t>, js</a:t>
            </a:r>
            <a:r>
              <a:rPr spc="-480" dirty="0"/>
              <a:t>.</a:t>
            </a:r>
          </a:p>
          <a:p>
            <a:pPr marL="123825" algn="l">
              <a:spcBef>
                <a:spcPts val="780"/>
              </a:spcBef>
            </a:pPr>
            <a:r>
              <a:rPr spc="-480" dirty="0"/>
              <a:t>:</a:t>
            </a:r>
            <a:r>
              <a:rPr lang="en-US" spc="-480" dirty="0"/>
              <a:t> </a:t>
            </a:r>
            <a:r>
              <a:rPr spc="434" dirty="0"/>
              <a:t>P</a:t>
            </a:r>
            <a:r>
              <a:rPr spc="480" dirty="0"/>
              <a:t>y</a:t>
            </a:r>
            <a:r>
              <a:rPr spc="135" dirty="0"/>
              <a:t>t</a:t>
            </a:r>
            <a:r>
              <a:rPr spc="260" dirty="0"/>
              <a:t>h</a:t>
            </a:r>
            <a:r>
              <a:rPr spc="185" dirty="0"/>
              <a:t>o</a:t>
            </a:r>
            <a:r>
              <a:rPr spc="285" dirty="0"/>
              <a:t>n</a:t>
            </a:r>
            <a:r>
              <a:rPr lang="en-US" spc="-225" dirty="0"/>
              <a:t>, Django, </a:t>
            </a:r>
            <a:r>
              <a:rPr lang="en-US" spc="520" dirty="0"/>
              <a:t>S</a:t>
            </a:r>
            <a:r>
              <a:rPr lang="en-US" spc="40" dirty="0"/>
              <a:t>Q</a:t>
            </a:r>
            <a:r>
              <a:rPr lang="en-US" spc="-70" dirty="0"/>
              <a:t>L</a:t>
            </a:r>
            <a:r>
              <a:rPr lang="en-US" spc="-15" dirty="0"/>
              <a:t>i</a:t>
            </a:r>
            <a:r>
              <a:rPr lang="en-US" spc="135" dirty="0"/>
              <a:t>te </a:t>
            </a:r>
            <a:r>
              <a:rPr lang="en-IN" sz="3600" spc="160" dirty="0"/>
              <a:t>Database</a:t>
            </a:r>
            <a:r>
              <a:rPr lang="en-IN" sz="4300" spc="160" dirty="0">
                <a:solidFill>
                  <a:srgbClr val="2F3237"/>
                </a:solidFill>
                <a:latin typeface="Trebuchet MS"/>
                <a:cs typeface="Trebuchet MS"/>
              </a:rPr>
              <a:t>.</a:t>
            </a:r>
            <a:endParaRPr sz="5750" dirty="0"/>
          </a:p>
          <a:p>
            <a:pPr marL="12700">
              <a:lnSpc>
                <a:spcPct val="100000"/>
              </a:lnSpc>
            </a:pPr>
            <a:r>
              <a:rPr lang="en-US" spc="-480" dirty="0"/>
              <a:t> </a:t>
            </a:r>
            <a:r>
              <a:rPr spc="-480" dirty="0"/>
              <a:t>:</a:t>
            </a:r>
            <a:r>
              <a:rPr spc="-225" dirty="0"/>
              <a:t> </a:t>
            </a:r>
            <a:r>
              <a:rPr lang="en-US" spc="-225" dirty="0"/>
              <a:t>Django</a:t>
            </a:r>
            <a:r>
              <a:rPr spc="-480" dirty="0"/>
              <a:t>.</a:t>
            </a:r>
          </a:p>
          <a:p>
            <a:pPr marL="89535">
              <a:lnSpc>
                <a:spcPct val="100000"/>
              </a:lnSpc>
              <a:spcBef>
                <a:spcPts val="780"/>
              </a:spcBef>
            </a:pPr>
            <a:r>
              <a:rPr spc="-480" dirty="0"/>
              <a:t>:</a:t>
            </a:r>
            <a:r>
              <a:rPr spc="-225" dirty="0"/>
              <a:t> </a:t>
            </a:r>
            <a:r>
              <a:rPr spc="145" dirty="0"/>
              <a:t>C</a:t>
            </a:r>
            <a:r>
              <a:rPr spc="260" dirty="0"/>
              <a:t>h</a:t>
            </a:r>
            <a:r>
              <a:rPr spc="195" dirty="0"/>
              <a:t>r</a:t>
            </a:r>
            <a:r>
              <a:rPr spc="185" dirty="0"/>
              <a:t>o</a:t>
            </a:r>
            <a:r>
              <a:rPr spc="405" dirty="0"/>
              <a:t>m</a:t>
            </a:r>
            <a:r>
              <a:rPr spc="130" dirty="0"/>
              <a:t>e</a:t>
            </a:r>
            <a:r>
              <a:rPr spc="-480" dirty="0"/>
              <a:t>,</a:t>
            </a:r>
            <a:r>
              <a:rPr lang="en-US" spc="-225" dirty="0"/>
              <a:t> </a:t>
            </a:r>
            <a:r>
              <a:rPr spc="655" dirty="0"/>
              <a:t>M</a:t>
            </a:r>
            <a:r>
              <a:rPr spc="525" dirty="0"/>
              <a:t>S</a:t>
            </a:r>
            <a:r>
              <a:rPr spc="-225" dirty="0"/>
              <a:t> </a:t>
            </a:r>
            <a:r>
              <a:rPr spc="114" dirty="0"/>
              <a:t>E</a:t>
            </a:r>
            <a:r>
              <a:rPr spc="185" dirty="0"/>
              <a:t>d</a:t>
            </a:r>
            <a:r>
              <a:rPr spc="345" dirty="0"/>
              <a:t>g</a:t>
            </a:r>
            <a:r>
              <a:rPr spc="130" dirty="0"/>
              <a:t>e</a:t>
            </a:r>
            <a:r>
              <a:rPr spc="-480" dirty="0"/>
              <a:t>.</a:t>
            </a:r>
          </a:p>
          <a:p>
            <a:pPr marL="162560">
              <a:lnSpc>
                <a:spcPct val="100000"/>
              </a:lnSpc>
              <a:spcBef>
                <a:spcPts val="780"/>
              </a:spcBef>
            </a:pPr>
            <a:r>
              <a:rPr spc="-480" dirty="0"/>
              <a:t>:</a:t>
            </a:r>
            <a:r>
              <a:rPr spc="-225" dirty="0"/>
              <a:t> </a:t>
            </a:r>
            <a:r>
              <a:rPr spc="330" dirty="0"/>
              <a:t>V</a:t>
            </a:r>
            <a:r>
              <a:rPr spc="525" dirty="0"/>
              <a:t>S</a:t>
            </a:r>
            <a:r>
              <a:rPr spc="-225" dirty="0"/>
              <a:t> </a:t>
            </a:r>
            <a:r>
              <a:rPr spc="240" dirty="0"/>
              <a:t>c</a:t>
            </a:r>
            <a:r>
              <a:rPr spc="185" dirty="0"/>
              <a:t>od</a:t>
            </a:r>
            <a:r>
              <a:rPr spc="130" dirty="0"/>
              <a:t>e</a:t>
            </a:r>
            <a:r>
              <a:rPr spc="-480" dirty="0"/>
              <a:t>.</a:t>
            </a:r>
          </a:p>
          <a:p>
            <a:pPr marL="419734" marR="74930" indent="-288290">
              <a:lnSpc>
                <a:spcPct val="115100"/>
              </a:lnSpc>
            </a:pPr>
            <a:r>
              <a:rPr spc="-480" dirty="0"/>
              <a:t>:</a:t>
            </a:r>
            <a:r>
              <a:rPr spc="-225" dirty="0"/>
              <a:t> </a:t>
            </a:r>
            <a:r>
              <a:rPr lang="en-US" spc="380" dirty="0"/>
              <a:t>64</a:t>
            </a:r>
            <a:r>
              <a:rPr spc="80" dirty="0"/>
              <a:t>-</a:t>
            </a:r>
            <a:r>
              <a:rPr spc="130" dirty="0"/>
              <a:t>b</a:t>
            </a:r>
            <a:r>
              <a:rPr spc="-15" dirty="0"/>
              <a:t>i</a:t>
            </a:r>
            <a:r>
              <a:rPr spc="140" dirty="0"/>
              <a:t>t</a:t>
            </a:r>
            <a:r>
              <a:rPr spc="-225" dirty="0"/>
              <a:t> </a:t>
            </a:r>
            <a:r>
              <a:rPr spc="434" dirty="0"/>
              <a:t>P</a:t>
            </a:r>
            <a:r>
              <a:rPr spc="195" dirty="0"/>
              <a:t>r</a:t>
            </a:r>
            <a:r>
              <a:rPr spc="185" dirty="0"/>
              <a:t>o</a:t>
            </a:r>
            <a:r>
              <a:rPr spc="240" dirty="0"/>
              <a:t>c</a:t>
            </a:r>
            <a:r>
              <a:rPr spc="130" dirty="0"/>
              <a:t>e</a:t>
            </a:r>
            <a:r>
              <a:rPr spc="605" dirty="0"/>
              <a:t>ss</a:t>
            </a:r>
            <a:r>
              <a:rPr spc="185" dirty="0"/>
              <a:t>o</a:t>
            </a:r>
            <a:r>
              <a:rPr spc="195" dirty="0"/>
              <a:t>r</a:t>
            </a:r>
            <a:r>
              <a:rPr spc="-480" dirty="0"/>
              <a:t>,</a:t>
            </a:r>
            <a:r>
              <a:rPr spc="-225" dirty="0"/>
              <a:t> </a:t>
            </a:r>
            <a:r>
              <a:rPr spc="380" dirty="0"/>
              <a:t>2</a:t>
            </a:r>
            <a:r>
              <a:rPr spc="-484" dirty="0"/>
              <a:t>.</a:t>
            </a:r>
            <a:r>
              <a:rPr spc="380" dirty="0"/>
              <a:t>3</a:t>
            </a:r>
            <a:r>
              <a:rPr spc="320" dirty="0"/>
              <a:t>0</a:t>
            </a:r>
            <a:r>
              <a:rPr spc="-225" dirty="0"/>
              <a:t> </a:t>
            </a:r>
            <a:r>
              <a:rPr spc="-135" dirty="0"/>
              <a:t>G</a:t>
            </a:r>
            <a:r>
              <a:rPr spc="260" dirty="0"/>
              <a:t>h</a:t>
            </a:r>
            <a:r>
              <a:rPr spc="75" dirty="0"/>
              <a:t>z</a:t>
            </a:r>
            <a:r>
              <a:rPr spc="-425" dirty="0"/>
              <a:t>,</a:t>
            </a:r>
            <a:r>
              <a:rPr lang="en-US" spc="-425" dirty="0"/>
              <a:t> </a:t>
            </a:r>
          </a:p>
          <a:p>
            <a:pPr marL="419734" marR="74930" indent="-288290">
              <a:lnSpc>
                <a:spcPct val="115100"/>
              </a:lnSpc>
            </a:pPr>
            <a:r>
              <a:rPr lang="en-US" spc="-425" dirty="0"/>
              <a:t>4</a:t>
            </a:r>
            <a:r>
              <a:rPr spc="-225" dirty="0"/>
              <a:t> </a:t>
            </a:r>
            <a:r>
              <a:rPr spc="-135" dirty="0"/>
              <a:t>G</a:t>
            </a:r>
            <a:r>
              <a:rPr spc="400" dirty="0"/>
              <a:t>B</a:t>
            </a:r>
            <a:r>
              <a:rPr spc="-225" dirty="0"/>
              <a:t> </a:t>
            </a:r>
            <a:r>
              <a:rPr spc="420" dirty="0"/>
              <a:t>R</a:t>
            </a:r>
            <a:r>
              <a:rPr spc="215" dirty="0"/>
              <a:t>A</a:t>
            </a:r>
            <a:r>
              <a:rPr spc="655" dirty="0"/>
              <a:t>M</a:t>
            </a:r>
            <a:r>
              <a:rPr spc="-480" dirty="0"/>
              <a:t>.</a:t>
            </a:r>
          </a:p>
          <a:p>
            <a:pPr marL="116205">
              <a:lnSpc>
                <a:spcPct val="100000"/>
              </a:lnSpc>
              <a:spcBef>
                <a:spcPts val="785"/>
              </a:spcBef>
            </a:pPr>
            <a:r>
              <a:rPr spc="-480" dirty="0"/>
              <a:t>:</a:t>
            </a:r>
            <a:r>
              <a:rPr spc="-225" dirty="0"/>
              <a:t> </a:t>
            </a:r>
            <a:r>
              <a:rPr spc="655" dirty="0"/>
              <a:t>M</a:t>
            </a:r>
            <a:r>
              <a:rPr spc="525" dirty="0"/>
              <a:t>S</a:t>
            </a:r>
            <a:r>
              <a:rPr spc="-225" dirty="0"/>
              <a:t> </a:t>
            </a:r>
            <a:r>
              <a:rPr lang="en-US" spc="480" dirty="0"/>
              <a:t>W</a:t>
            </a:r>
            <a:r>
              <a:rPr spc="-15" dirty="0"/>
              <a:t>i</a:t>
            </a:r>
            <a:r>
              <a:rPr spc="280" dirty="0"/>
              <a:t>n</a:t>
            </a:r>
            <a:r>
              <a:rPr spc="185" dirty="0"/>
              <a:t>do</a:t>
            </a:r>
            <a:r>
              <a:rPr spc="480" dirty="0"/>
              <a:t>w</a:t>
            </a:r>
            <a:r>
              <a:rPr spc="610" dirty="0"/>
              <a:t>s</a:t>
            </a:r>
            <a:r>
              <a:rPr spc="-225" dirty="0"/>
              <a:t> </a:t>
            </a:r>
            <a:r>
              <a:rPr spc="385" dirty="0"/>
              <a:t>7</a:t>
            </a:r>
            <a:r>
              <a:rPr spc="-225" dirty="0"/>
              <a:t> </a:t>
            </a:r>
            <a:r>
              <a:rPr spc="185" dirty="0"/>
              <a:t>o</a:t>
            </a:r>
            <a:r>
              <a:rPr spc="200" dirty="0"/>
              <a:t>r</a:t>
            </a:r>
            <a:r>
              <a:rPr spc="-225" dirty="0"/>
              <a:t> </a:t>
            </a:r>
            <a:r>
              <a:rPr spc="165" dirty="0"/>
              <a:t>H</a:t>
            </a:r>
            <a:r>
              <a:rPr spc="-15" dirty="0"/>
              <a:t>i</a:t>
            </a:r>
            <a:r>
              <a:rPr spc="345" dirty="0"/>
              <a:t>g</a:t>
            </a:r>
            <a:r>
              <a:rPr spc="260" dirty="0"/>
              <a:t>h</a:t>
            </a:r>
            <a:r>
              <a:rPr spc="130" dirty="0"/>
              <a:t>e</a:t>
            </a:r>
            <a:r>
              <a:rPr spc="200" dirty="0"/>
              <a:t>r</a:t>
            </a:r>
          </a:p>
        </p:txBody>
      </p:sp>
      <p:sp>
        <p:nvSpPr>
          <p:cNvPr id="12" name="object 12"/>
          <p:cNvSpPr txBox="1"/>
          <p:nvPr/>
        </p:nvSpPr>
        <p:spPr>
          <a:xfrm>
            <a:off x="2585679" y="1981363"/>
            <a:ext cx="6501461" cy="6013185"/>
          </a:xfrm>
          <a:prstGeom prst="rect">
            <a:avLst/>
          </a:prstGeom>
        </p:spPr>
        <p:txBody>
          <a:bodyPr vert="horz" wrap="square" lIns="0" tIns="12700" rIns="0" bIns="0" rtlCol="0">
            <a:spAutoFit/>
          </a:bodyPr>
          <a:lstStyle/>
          <a:p>
            <a:pPr marL="584200" marR="690880" indent="-571500" algn="just">
              <a:lnSpc>
                <a:spcPct val="115100"/>
              </a:lnSpc>
              <a:spcBef>
                <a:spcPts val="100"/>
              </a:spcBef>
              <a:buFont typeface="Arial" panose="020B0604020202020204" pitchFamily="34" charset="0"/>
              <a:buChar char="•"/>
            </a:pPr>
            <a:r>
              <a:rPr sz="4300" spc="190" dirty="0">
                <a:solidFill>
                  <a:srgbClr val="2F3237"/>
                </a:solidFill>
                <a:latin typeface="Trebuchet MS"/>
                <a:cs typeface="Trebuchet MS"/>
              </a:rPr>
              <a:t>Front</a:t>
            </a:r>
            <a:r>
              <a:rPr sz="4300" spc="-265" dirty="0">
                <a:solidFill>
                  <a:srgbClr val="2F3237"/>
                </a:solidFill>
                <a:latin typeface="Trebuchet MS"/>
                <a:cs typeface="Trebuchet MS"/>
              </a:rPr>
              <a:t> </a:t>
            </a:r>
            <a:r>
              <a:rPr sz="4300" spc="195" dirty="0">
                <a:solidFill>
                  <a:srgbClr val="2F3237"/>
                </a:solidFill>
                <a:latin typeface="Trebuchet MS"/>
                <a:cs typeface="Trebuchet MS"/>
              </a:rPr>
              <a:t>End</a:t>
            </a:r>
            <a:r>
              <a:rPr sz="4300" spc="-265" dirty="0">
                <a:solidFill>
                  <a:srgbClr val="2F3237"/>
                </a:solidFill>
                <a:latin typeface="Trebuchet MS"/>
                <a:cs typeface="Trebuchet MS"/>
              </a:rPr>
              <a:t> </a:t>
            </a:r>
            <a:r>
              <a:rPr sz="4300" spc="185" dirty="0">
                <a:solidFill>
                  <a:srgbClr val="2F3237"/>
                </a:solidFill>
                <a:latin typeface="Trebuchet MS"/>
                <a:cs typeface="Trebuchet MS"/>
              </a:rPr>
              <a:t>Tools </a:t>
            </a:r>
            <a:r>
              <a:rPr sz="4300" spc="-1280" dirty="0">
                <a:solidFill>
                  <a:srgbClr val="2F3237"/>
                </a:solidFill>
                <a:latin typeface="Trebuchet MS"/>
                <a:cs typeface="Trebuchet MS"/>
              </a:rPr>
              <a:t> </a:t>
            </a:r>
            <a:endParaRPr lang="en-US" sz="4300" spc="-1280" dirty="0">
              <a:solidFill>
                <a:srgbClr val="2F3237"/>
              </a:solidFill>
              <a:latin typeface="Trebuchet MS"/>
              <a:cs typeface="Trebuchet MS"/>
            </a:endParaRPr>
          </a:p>
          <a:p>
            <a:pPr marL="584200" marR="690880" indent="-571500" algn="just">
              <a:lnSpc>
                <a:spcPct val="115100"/>
              </a:lnSpc>
              <a:spcBef>
                <a:spcPts val="100"/>
              </a:spcBef>
              <a:buFont typeface="Arial" panose="020B0604020202020204" pitchFamily="34" charset="0"/>
              <a:buChar char="•"/>
            </a:pPr>
            <a:r>
              <a:rPr sz="4300" spc="320" dirty="0">
                <a:solidFill>
                  <a:srgbClr val="2F3237"/>
                </a:solidFill>
                <a:latin typeface="Trebuchet MS"/>
                <a:cs typeface="Trebuchet MS"/>
              </a:rPr>
              <a:t>Back</a:t>
            </a:r>
            <a:r>
              <a:rPr sz="4300" spc="-254" dirty="0">
                <a:solidFill>
                  <a:srgbClr val="2F3237"/>
                </a:solidFill>
                <a:latin typeface="Trebuchet MS"/>
                <a:cs typeface="Trebuchet MS"/>
              </a:rPr>
              <a:t> </a:t>
            </a:r>
            <a:r>
              <a:rPr sz="4300" spc="195" dirty="0">
                <a:solidFill>
                  <a:srgbClr val="2F3237"/>
                </a:solidFill>
                <a:latin typeface="Trebuchet MS"/>
                <a:cs typeface="Trebuchet MS"/>
              </a:rPr>
              <a:t>End</a:t>
            </a:r>
            <a:r>
              <a:rPr sz="4300" spc="-254" dirty="0">
                <a:solidFill>
                  <a:srgbClr val="2F3237"/>
                </a:solidFill>
                <a:latin typeface="Trebuchet MS"/>
                <a:cs typeface="Trebuchet MS"/>
              </a:rPr>
              <a:t> </a:t>
            </a:r>
            <a:r>
              <a:rPr sz="4300" spc="185" dirty="0">
                <a:solidFill>
                  <a:srgbClr val="2F3237"/>
                </a:solidFill>
                <a:latin typeface="Trebuchet MS"/>
                <a:cs typeface="Trebuchet MS"/>
              </a:rPr>
              <a:t>Tools</a:t>
            </a:r>
            <a:r>
              <a:rPr lang="en-US" sz="4300" spc="185" dirty="0">
                <a:solidFill>
                  <a:srgbClr val="2F3237"/>
                </a:solidFill>
                <a:latin typeface="Trebuchet MS"/>
                <a:cs typeface="Trebuchet MS"/>
              </a:rPr>
              <a:t> </a:t>
            </a:r>
          </a:p>
          <a:p>
            <a:pPr marL="584200" marR="690880" indent="-571500">
              <a:lnSpc>
                <a:spcPct val="115100"/>
              </a:lnSpc>
              <a:spcBef>
                <a:spcPts val="100"/>
              </a:spcBef>
              <a:buFont typeface="Arial" panose="020B0604020202020204" pitchFamily="34" charset="0"/>
              <a:buChar char="•"/>
            </a:pPr>
            <a:r>
              <a:rPr lang="en-IN" sz="4300" spc="190" dirty="0">
                <a:solidFill>
                  <a:srgbClr val="2F3237"/>
                </a:solidFill>
                <a:latin typeface="Trebuchet MS"/>
                <a:cs typeface="Trebuchet MS"/>
              </a:rPr>
              <a:t>Web </a:t>
            </a:r>
            <a:r>
              <a:rPr lang="en-IN" sz="4300" spc="254" dirty="0">
                <a:solidFill>
                  <a:srgbClr val="2F3237"/>
                </a:solidFill>
                <a:latin typeface="Trebuchet MS"/>
                <a:cs typeface="Trebuchet MS"/>
              </a:rPr>
              <a:t>Server </a:t>
            </a:r>
          </a:p>
          <a:p>
            <a:pPr marL="584200" marR="690880" indent="-571500">
              <a:lnSpc>
                <a:spcPct val="115100"/>
              </a:lnSpc>
              <a:spcBef>
                <a:spcPts val="100"/>
              </a:spcBef>
              <a:buFont typeface="Arial" panose="020B0604020202020204" pitchFamily="34" charset="0"/>
              <a:buChar char="•"/>
            </a:pPr>
            <a:r>
              <a:rPr lang="en-IN" sz="4300" spc="190" dirty="0">
                <a:solidFill>
                  <a:srgbClr val="2F3237"/>
                </a:solidFill>
                <a:latin typeface="Trebuchet MS"/>
                <a:cs typeface="Trebuchet MS"/>
              </a:rPr>
              <a:t>Web</a:t>
            </a:r>
            <a:r>
              <a:rPr lang="en-IN" sz="4300" spc="-290" dirty="0">
                <a:solidFill>
                  <a:srgbClr val="2F3237"/>
                </a:solidFill>
                <a:latin typeface="Trebuchet MS"/>
                <a:cs typeface="Trebuchet MS"/>
              </a:rPr>
              <a:t> </a:t>
            </a:r>
            <a:r>
              <a:rPr lang="en-IN" sz="4300" spc="310" dirty="0">
                <a:solidFill>
                  <a:srgbClr val="2F3237"/>
                </a:solidFill>
                <a:latin typeface="Trebuchet MS"/>
                <a:cs typeface="Trebuchet MS"/>
              </a:rPr>
              <a:t>Browser </a:t>
            </a:r>
          </a:p>
          <a:p>
            <a:pPr marL="584200" marR="690880" indent="-571500">
              <a:lnSpc>
                <a:spcPct val="115100"/>
              </a:lnSpc>
              <a:spcBef>
                <a:spcPts val="100"/>
              </a:spcBef>
              <a:buFont typeface="Arial" panose="020B0604020202020204" pitchFamily="34" charset="0"/>
              <a:buChar char="•"/>
            </a:pPr>
            <a:r>
              <a:rPr lang="en-IN" sz="4300" spc="-1280" dirty="0">
                <a:solidFill>
                  <a:srgbClr val="2F3237"/>
                </a:solidFill>
                <a:latin typeface="Trebuchet MS"/>
                <a:cs typeface="Trebuchet MS"/>
              </a:rPr>
              <a:t> </a:t>
            </a:r>
            <a:r>
              <a:rPr lang="en-IN" sz="4300" spc="204" dirty="0">
                <a:solidFill>
                  <a:srgbClr val="2F3237"/>
                </a:solidFill>
                <a:latin typeface="Trebuchet MS"/>
                <a:cs typeface="Trebuchet MS"/>
              </a:rPr>
              <a:t>IDE</a:t>
            </a:r>
            <a:endParaRPr lang="en-IN" sz="4300" dirty="0">
              <a:latin typeface="Trebuchet MS"/>
              <a:cs typeface="Trebuchet MS"/>
            </a:endParaRPr>
          </a:p>
          <a:p>
            <a:pPr marL="584200" indent="-571500">
              <a:lnSpc>
                <a:spcPct val="100000"/>
              </a:lnSpc>
              <a:spcBef>
                <a:spcPts val="785"/>
              </a:spcBef>
              <a:buFont typeface="Arial" panose="020B0604020202020204" pitchFamily="34" charset="0"/>
              <a:buChar char="•"/>
            </a:pPr>
            <a:r>
              <a:rPr sz="4300" spc="225" dirty="0">
                <a:solidFill>
                  <a:srgbClr val="2F3237"/>
                </a:solidFill>
                <a:latin typeface="Trebuchet MS"/>
                <a:cs typeface="Trebuchet MS"/>
              </a:rPr>
              <a:t>Hardware</a:t>
            </a:r>
            <a:endParaRPr lang="en-US" sz="4300" spc="225" dirty="0">
              <a:solidFill>
                <a:srgbClr val="2F3237"/>
              </a:solidFill>
              <a:latin typeface="Trebuchet MS"/>
              <a:cs typeface="Trebuchet MS"/>
            </a:endParaRPr>
          </a:p>
          <a:p>
            <a:pPr marL="584200" indent="-571500">
              <a:lnSpc>
                <a:spcPct val="100000"/>
              </a:lnSpc>
              <a:spcBef>
                <a:spcPts val="785"/>
              </a:spcBef>
              <a:buFont typeface="Arial" panose="020B0604020202020204" pitchFamily="34" charset="0"/>
              <a:buChar char="•"/>
            </a:pPr>
            <a:endParaRPr sz="4000" dirty="0">
              <a:latin typeface="Trebuchet MS"/>
              <a:cs typeface="Trebuchet MS"/>
            </a:endParaRPr>
          </a:p>
          <a:p>
            <a:pPr marL="584200" indent="-571500">
              <a:lnSpc>
                <a:spcPct val="100000"/>
              </a:lnSpc>
              <a:buFont typeface="Arial" panose="020B0604020202020204" pitchFamily="34" charset="0"/>
              <a:buChar char="•"/>
            </a:pPr>
            <a:r>
              <a:rPr sz="4300" spc="170" dirty="0">
                <a:solidFill>
                  <a:srgbClr val="2F3237"/>
                </a:solidFill>
                <a:latin typeface="Trebuchet MS"/>
                <a:cs typeface="Trebuchet MS"/>
              </a:rPr>
              <a:t>Operating</a:t>
            </a:r>
            <a:r>
              <a:rPr sz="4300" spc="-285" dirty="0">
                <a:solidFill>
                  <a:srgbClr val="2F3237"/>
                </a:solidFill>
                <a:latin typeface="Trebuchet MS"/>
                <a:cs typeface="Trebuchet MS"/>
              </a:rPr>
              <a:t> </a:t>
            </a:r>
            <a:r>
              <a:rPr sz="4300" spc="380" dirty="0">
                <a:solidFill>
                  <a:srgbClr val="2F3237"/>
                </a:solidFill>
                <a:latin typeface="Trebuchet MS"/>
                <a:cs typeface="Trebuchet MS"/>
              </a:rPr>
              <a:t>System</a:t>
            </a:r>
            <a:endParaRPr sz="4300" dirty="0">
              <a:latin typeface="Trebuchet MS"/>
              <a:cs typeface="Trebuchet MS"/>
            </a:endParaRPr>
          </a:p>
        </p:txBody>
      </p:sp>
      <p:pic>
        <p:nvPicPr>
          <p:cNvPr id="13" name="object 13"/>
          <p:cNvPicPr/>
          <p:nvPr/>
        </p:nvPicPr>
        <p:blipFill>
          <a:blip r:embed="rId3" cstate="print"/>
          <a:stretch>
            <a:fillRect/>
          </a:stretch>
        </p:blipFill>
        <p:spPr>
          <a:xfrm>
            <a:off x="0" y="6819901"/>
            <a:ext cx="4038600" cy="3502742"/>
          </a:xfrm>
          <a:prstGeom prst="rect">
            <a:avLst/>
          </a:prstGeom>
        </p:spPr>
      </p:pic>
      <p:sp>
        <p:nvSpPr>
          <p:cNvPr id="14" name="object 14"/>
          <p:cNvSpPr/>
          <p:nvPr/>
        </p:nvSpPr>
        <p:spPr>
          <a:xfrm>
            <a:off x="2585679" y="432367"/>
            <a:ext cx="2803525" cy="1264920"/>
          </a:xfrm>
          <a:custGeom>
            <a:avLst/>
            <a:gdLst/>
            <a:ahLst/>
            <a:cxnLst/>
            <a:rect l="l" t="t" r="r" b="b"/>
            <a:pathLst>
              <a:path w="2803525" h="1264920">
                <a:moveTo>
                  <a:pt x="0" y="964631"/>
                </a:moveTo>
                <a:lnTo>
                  <a:pt x="0" y="933238"/>
                </a:lnTo>
                <a:lnTo>
                  <a:pt x="27419" y="932730"/>
                </a:lnTo>
                <a:lnTo>
                  <a:pt x="51157" y="931204"/>
                </a:lnTo>
                <a:lnTo>
                  <a:pt x="100886" y="919940"/>
                </a:lnTo>
                <a:lnTo>
                  <a:pt x="130195" y="876897"/>
                </a:lnTo>
                <a:lnTo>
                  <a:pt x="135039" y="838917"/>
                </a:lnTo>
                <a:lnTo>
                  <a:pt x="135645" y="815421"/>
                </a:lnTo>
                <a:lnTo>
                  <a:pt x="135645" y="215869"/>
                </a:lnTo>
                <a:lnTo>
                  <a:pt x="133223" y="170719"/>
                </a:lnTo>
                <a:lnTo>
                  <a:pt x="120070" y="127603"/>
                </a:lnTo>
                <a:lnTo>
                  <a:pt x="87588" y="105803"/>
                </a:lnTo>
                <a:lnTo>
                  <a:pt x="27419" y="98173"/>
                </a:lnTo>
                <a:lnTo>
                  <a:pt x="0" y="97664"/>
                </a:lnTo>
                <a:lnTo>
                  <a:pt x="0" y="66272"/>
                </a:lnTo>
                <a:lnTo>
                  <a:pt x="474758" y="66272"/>
                </a:lnTo>
                <a:lnTo>
                  <a:pt x="537779" y="68350"/>
                </a:lnTo>
                <a:lnTo>
                  <a:pt x="595590" y="74583"/>
                </a:lnTo>
                <a:lnTo>
                  <a:pt x="648190" y="84972"/>
                </a:lnTo>
                <a:lnTo>
                  <a:pt x="695580" y="99516"/>
                </a:lnTo>
                <a:lnTo>
                  <a:pt x="737759" y="118215"/>
                </a:lnTo>
                <a:lnTo>
                  <a:pt x="774727" y="141071"/>
                </a:lnTo>
                <a:lnTo>
                  <a:pt x="811840" y="173641"/>
                </a:lnTo>
                <a:lnTo>
                  <a:pt x="840705" y="211513"/>
                </a:lnTo>
                <a:lnTo>
                  <a:pt x="861323" y="254687"/>
                </a:lnTo>
                <a:lnTo>
                  <a:pt x="873694" y="303163"/>
                </a:lnTo>
                <a:lnTo>
                  <a:pt x="877818" y="356940"/>
                </a:lnTo>
                <a:lnTo>
                  <a:pt x="873694" y="410718"/>
                </a:lnTo>
                <a:lnTo>
                  <a:pt x="861323" y="459193"/>
                </a:lnTo>
                <a:lnTo>
                  <a:pt x="840705" y="502367"/>
                </a:lnTo>
                <a:lnTo>
                  <a:pt x="811840" y="540239"/>
                </a:lnTo>
                <a:lnTo>
                  <a:pt x="774727" y="572810"/>
                </a:lnTo>
                <a:lnTo>
                  <a:pt x="737759" y="595547"/>
                </a:lnTo>
                <a:lnTo>
                  <a:pt x="695580" y="614149"/>
                </a:lnTo>
                <a:lnTo>
                  <a:pt x="648190" y="628618"/>
                </a:lnTo>
                <a:lnTo>
                  <a:pt x="595590" y="638953"/>
                </a:lnTo>
                <a:lnTo>
                  <a:pt x="537779" y="645154"/>
                </a:lnTo>
                <a:lnTo>
                  <a:pt x="474758" y="647221"/>
                </a:lnTo>
                <a:lnTo>
                  <a:pt x="375931" y="647221"/>
                </a:lnTo>
                <a:lnTo>
                  <a:pt x="375931" y="815421"/>
                </a:lnTo>
                <a:lnTo>
                  <a:pt x="378256" y="859409"/>
                </a:lnTo>
                <a:lnTo>
                  <a:pt x="391288" y="903082"/>
                </a:lnTo>
                <a:lnTo>
                  <a:pt x="423988" y="925100"/>
                </a:lnTo>
                <a:lnTo>
                  <a:pt x="484156" y="932730"/>
                </a:lnTo>
                <a:lnTo>
                  <a:pt x="511576" y="933238"/>
                </a:lnTo>
                <a:lnTo>
                  <a:pt x="511576" y="964631"/>
                </a:lnTo>
                <a:lnTo>
                  <a:pt x="0" y="964631"/>
                </a:lnTo>
                <a:close/>
              </a:path>
              <a:path w="2803525" h="1264920">
                <a:moveTo>
                  <a:pt x="474758" y="97664"/>
                </a:moveTo>
                <a:lnTo>
                  <a:pt x="375931" y="97664"/>
                </a:lnTo>
                <a:lnTo>
                  <a:pt x="375931" y="514289"/>
                </a:lnTo>
                <a:lnTo>
                  <a:pt x="379806" y="564284"/>
                </a:lnTo>
                <a:lnTo>
                  <a:pt x="400855" y="604057"/>
                </a:lnTo>
                <a:lnTo>
                  <a:pt x="449179" y="615829"/>
                </a:lnTo>
                <a:lnTo>
                  <a:pt x="474758" y="615829"/>
                </a:lnTo>
                <a:lnTo>
                  <a:pt x="534054" y="597710"/>
                </a:lnTo>
                <a:lnTo>
                  <a:pt x="581724" y="543355"/>
                </a:lnTo>
                <a:lnTo>
                  <a:pt x="600205" y="504527"/>
                </a:lnTo>
                <a:lnTo>
                  <a:pt x="613406" y="460515"/>
                </a:lnTo>
                <a:lnTo>
                  <a:pt x="621327" y="411319"/>
                </a:lnTo>
                <a:lnTo>
                  <a:pt x="623967" y="356940"/>
                </a:lnTo>
                <a:lnTo>
                  <a:pt x="621376" y="302561"/>
                </a:lnTo>
                <a:lnTo>
                  <a:pt x="613600" y="253365"/>
                </a:lnTo>
                <a:lnTo>
                  <a:pt x="600641" y="209353"/>
                </a:lnTo>
                <a:lnTo>
                  <a:pt x="582499" y="170525"/>
                </a:lnTo>
                <a:lnTo>
                  <a:pt x="560360" y="138648"/>
                </a:lnTo>
                <a:lnTo>
                  <a:pt x="506489" y="102218"/>
                </a:lnTo>
                <a:lnTo>
                  <a:pt x="474758" y="97664"/>
                </a:lnTo>
                <a:close/>
              </a:path>
              <a:path w="2803525" h="1264920">
                <a:moveTo>
                  <a:pt x="934803" y="964631"/>
                </a:moveTo>
                <a:lnTo>
                  <a:pt x="934803" y="933238"/>
                </a:lnTo>
                <a:lnTo>
                  <a:pt x="964645" y="933238"/>
                </a:lnTo>
                <a:lnTo>
                  <a:pt x="985355" y="931688"/>
                </a:lnTo>
                <a:lnTo>
                  <a:pt x="1026267" y="908435"/>
                </a:lnTo>
                <a:lnTo>
                  <a:pt x="1042254" y="851900"/>
                </a:lnTo>
                <a:lnTo>
                  <a:pt x="1043319" y="824722"/>
                </a:lnTo>
                <a:lnTo>
                  <a:pt x="1043319" y="444916"/>
                </a:lnTo>
                <a:lnTo>
                  <a:pt x="1030239" y="394412"/>
                </a:lnTo>
                <a:lnTo>
                  <a:pt x="989061" y="370698"/>
                </a:lnTo>
                <a:lnTo>
                  <a:pt x="941779" y="366242"/>
                </a:lnTo>
                <a:lnTo>
                  <a:pt x="941779" y="335237"/>
                </a:lnTo>
                <a:lnTo>
                  <a:pt x="964645" y="335237"/>
                </a:lnTo>
                <a:lnTo>
                  <a:pt x="1007204" y="335067"/>
                </a:lnTo>
                <a:lnTo>
                  <a:pt x="1045354" y="334559"/>
                </a:lnTo>
                <a:lnTo>
                  <a:pt x="1108429" y="332524"/>
                </a:lnTo>
                <a:lnTo>
                  <a:pt x="1157552" y="327583"/>
                </a:lnTo>
                <a:lnTo>
                  <a:pt x="1196405" y="318184"/>
                </a:lnTo>
                <a:lnTo>
                  <a:pt x="1241458" y="293550"/>
                </a:lnTo>
                <a:lnTo>
                  <a:pt x="1253763" y="282141"/>
                </a:lnTo>
                <a:lnTo>
                  <a:pt x="1283605" y="292993"/>
                </a:lnTo>
                <a:lnTo>
                  <a:pt x="1283605" y="406935"/>
                </a:lnTo>
                <a:lnTo>
                  <a:pt x="1300803" y="378595"/>
                </a:lnTo>
                <a:lnTo>
                  <a:pt x="1319842" y="353258"/>
                </a:lnTo>
                <a:lnTo>
                  <a:pt x="1363442" y="311596"/>
                </a:lnTo>
                <a:lnTo>
                  <a:pt x="1413050" y="284564"/>
                </a:lnTo>
                <a:lnTo>
                  <a:pt x="1466532" y="275553"/>
                </a:lnTo>
                <a:lnTo>
                  <a:pt x="1488769" y="276909"/>
                </a:lnTo>
                <a:lnTo>
                  <a:pt x="1531787" y="287761"/>
                </a:lnTo>
                <a:lnTo>
                  <a:pt x="1572408" y="309222"/>
                </a:lnTo>
                <a:lnTo>
                  <a:pt x="1606707" y="339839"/>
                </a:lnTo>
                <a:lnTo>
                  <a:pt x="1633037" y="379007"/>
                </a:lnTo>
                <a:lnTo>
                  <a:pt x="1646601" y="425707"/>
                </a:lnTo>
                <a:lnTo>
                  <a:pt x="1648297" y="451892"/>
                </a:lnTo>
                <a:lnTo>
                  <a:pt x="1646504" y="477592"/>
                </a:lnTo>
                <a:lnTo>
                  <a:pt x="1632165" y="520417"/>
                </a:lnTo>
                <a:lnTo>
                  <a:pt x="1604285" y="551107"/>
                </a:lnTo>
                <a:lnTo>
                  <a:pt x="1566498" y="566609"/>
                </a:lnTo>
                <a:lnTo>
                  <a:pt x="1544044" y="568547"/>
                </a:lnTo>
                <a:lnTo>
                  <a:pt x="1521323" y="566560"/>
                </a:lnTo>
                <a:lnTo>
                  <a:pt x="1482567" y="550671"/>
                </a:lnTo>
                <a:lnTo>
                  <a:pt x="1453477" y="519569"/>
                </a:lnTo>
                <a:lnTo>
                  <a:pt x="1438555" y="478488"/>
                </a:lnTo>
                <a:lnTo>
                  <a:pt x="1451224" y="439272"/>
                </a:lnTo>
                <a:lnTo>
                  <a:pt x="1463432" y="424666"/>
                </a:lnTo>
                <a:lnTo>
                  <a:pt x="1486467" y="385087"/>
                </a:lnTo>
                <a:lnTo>
                  <a:pt x="1493662" y="352677"/>
                </a:lnTo>
                <a:lnTo>
                  <a:pt x="1492814" y="342479"/>
                </a:lnTo>
                <a:lnTo>
                  <a:pt x="1464885" y="311015"/>
                </a:lnTo>
                <a:lnTo>
                  <a:pt x="1446379" y="308108"/>
                </a:lnTo>
                <a:lnTo>
                  <a:pt x="1430901" y="310530"/>
                </a:lnTo>
                <a:lnTo>
                  <a:pt x="1396602" y="329908"/>
                </a:lnTo>
                <a:lnTo>
                  <a:pt x="1359082" y="368567"/>
                </a:lnTo>
                <a:lnTo>
                  <a:pt x="1325752" y="427088"/>
                </a:lnTo>
                <a:lnTo>
                  <a:pt x="1311122" y="463906"/>
                </a:lnTo>
                <a:lnTo>
                  <a:pt x="1299083" y="505787"/>
                </a:lnTo>
                <a:lnTo>
                  <a:pt x="1290484" y="552754"/>
                </a:lnTo>
                <a:lnTo>
                  <a:pt x="1285325" y="604808"/>
                </a:lnTo>
                <a:lnTo>
                  <a:pt x="1283605" y="661948"/>
                </a:lnTo>
                <a:lnTo>
                  <a:pt x="1283605" y="824722"/>
                </a:lnTo>
                <a:lnTo>
                  <a:pt x="1287771" y="874911"/>
                </a:lnTo>
                <a:lnTo>
                  <a:pt x="1310540" y="919286"/>
                </a:lnTo>
                <a:lnTo>
                  <a:pt x="1362279" y="933238"/>
                </a:lnTo>
                <a:lnTo>
                  <a:pt x="1392121" y="933238"/>
                </a:lnTo>
                <a:lnTo>
                  <a:pt x="1392121" y="964631"/>
                </a:lnTo>
                <a:lnTo>
                  <a:pt x="934803" y="964631"/>
                </a:lnTo>
                <a:close/>
              </a:path>
              <a:path w="2803525" h="1264920">
                <a:moveTo>
                  <a:pt x="2041831" y="975482"/>
                </a:moveTo>
                <a:lnTo>
                  <a:pt x="1990625" y="972769"/>
                </a:lnTo>
                <a:lnTo>
                  <a:pt x="1942811" y="964631"/>
                </a:lnTo>
                <a:lnTo>
                  <a:pt x="1898387" y="951066"/>
                </a:lnTo>
                <a:lnTo>
                  <a:pt x="1857354" y="932076"/>
                </a:lnTo>
                <a:lnTo>
                  <a:pt x="1820221" y="908168"/>
                </a:lnTo>
                <a:lnTo>
                  <a:pt x="1787497" y="879852"/>
                </a:lnTo>
                <a:lnTo>
                  <a:pt x="1759181" y="847128"/>
                </a:lnTo>
                <a:lnTo>
                  <a:pt x="1735273" y="809995"/>
                </a:lnTo>
                <a:lnTo>
                  <a:pt x="1716283" y="768962"/>
                </a:lnTo>
                <a:lnTo>
                  <a:pt x="1702719" y="724539"/>
                </a:lnTo>
                <a:lnTo>
                  <a:pt x="1694580" y="676724"/>
                </a:lnTo>
                <a:lnTo>
                  <a:pt x="1691867" y="625518"/>
                </a:lnTo>
                <a:lnTo>
                  <a:pt x="1694580" y="573682"/>
                </a:lnTo>
                <a:lnTo>
                  <a:pt x="1702719" y="525528"/>
                </a:lnTo>
                <a:lnTo>
                  <a:pt x="1716283" y="481056"/>
                </a:lnTo>
                <a:lnTo>
                  <a:pt x="1735273" y="440265"/>
                </a:lnTo>
                <a:lnTo>
                  <a:pt x="1759181" y="403471"/>
                </a:lnTo>
                <a:lnTo>
                  <a:pt x="1787497" y="370989"/>
                </a:lnTo>
                <a:lnTo>
                  <a:pt x="1820221" y="342819"/>
                </a:lnTo>
                <a:lnTo>
                  <a:pt x="1857354" y="318960"/>
                </a:lnTo>
                <a:lnTo>
                  <a:pt x="1898387" y="299969"/>
                </a:lnTo>
                <a:lnTo>
                  <a:pt x="1942811" y="286405"/>
                </a:lnTo>
                <a:lnTo>
                  <a:pt x="1990625" y="278266"/>
                </a:lnTo>
                <a:lnTo>
                  <a:pt x="2041831" y="275553"/>
                </a:lnTo>
                <a:lnTo>
                  <a:pt x="2093667" y="278266"/>
                </a:lnTo>
                <a:lnTo>
                  <a:pt x="2141822" y="286405"/>
                </a:lnTo>
                <a:lnTo>
                  <a:pt x="2186294" y="299969"/>
                </a:lnTo>
                <a:lnTo>
                  <a:pt x="2227084" y="318960"/>
                </a:lnTo>
                <a:lnTo>
                  <a:pt x="2263830" y="342819"/>
                </a:lnTo>
                <a:lnTo>
                  <a:pt x="2296166" y="370989"/>
                </a:lnTo>
                <a:lnTo>
                  <a:pt x="2324095" y="403471"/>
                </a:lnTo>
                <a:lnTo>
                  <a:pt x="2347615" y="440265"/>
                </a:lnTo>
                <a:lnTo>
                  <a:pt x="2366435" y="481056"/>
                </a:lnTo>
                <a:lnTo>
                  <a:pt x="2379879" y="525528"/>
                </a:lnTo>
                <a:lnTo>
                  <a:pt x="2387945" y="573682"/>
                </a:lnTo>
                <a:lnTo>
                  <a:pt x="2390633" y="625518"/>
                </a:lnTo>
                <a:lnTo>
                  <a:pt x="2387921" y="676724"/>
                </a:lnTo>
                <a:lnTo>
                  <a:pt x="2379782" y="724539"/>
                </a:lnTo>
                <a:lnTo>
                  <a:pt x="2366217" y="768962"/>
                </a:lnTo>
                <a:lnTo>
                  <a:pt x="2347227" y="809995"/>
                </a:lnTo>
                <a:lnTo>
                  <a:pt x="2323344" y="847128"/>
                </a:lnTo>
                <a:lnTo>
                  <a:pt x="2295101" y="879852"/>
                </a:lnTo>
                <a:lnTo>
                  <a:pt x="2262497" y="908168"/>
                </a:lnTo>
                <a:lnTo>
                  <a:pt x="2225534" y="932076"/>
                </a:lnTo>
                <a:lnTo>
                  <a:pt x="2184840" y="951066"/>
                </a:lnTo>
                <a:lnTo>
                  <a:pt x="2140659" y="964631"/>
                </a:lnTo>
                <a:lnTo>
                  <a:pt x="2092989" y="972769"/>
                </a:lnTo>
                <a:lnTo>
                  <a:pt x="2041831" y="975482"/>
                </a:lnTo>
                <a:close/>
              </a:path>
              <a:path w="2803525" h="1264920">
                <a:moveTo>
                  <a:pt x="2041831" y="306558"/>
                </a:moveTo>
                <a:lnTo>
                  <a:pt x="1989100" y="326493"/>
                </a:lnTo>
                <a:lnTo>
                  <a:pt x="1951434" y="386298"/>
                </a:lnTo>
                <a:lnTo>
                  <a:pt x="1938251" y="431151"/>
                </a:lnTo>
                <a:lnTo>
                  <a:pt x="1928834" y="485973"/>
                </a:lnTo>
                <a:lnTo>
                  <a:pt x="1923184" y="550761"/>
                </a:lnTo>
                <a:lnTo>
                  <a:pt x="1921301" y="625518"/>
                </a:lnTo>
                <a:lnTo>
                  <a:pt x="1923184" y="700183"/>
                </a:lnTo>
                <a:lnTo>
                  <a:pt x="1928834" y="764893"/>
                </a:lnTo>
                <a:lnTo>
                  <a:pt x="1938251" y="819648"/>
                </a:lnTo>
                <a:lnTo>
                  <a:pt x="1951434" y="864447"/>
                </a:lnTo>
                <a:lnTo>
                  <a:pt x="1968383" y="899291"/>
                </a:lnTo>
                <a:lnTo>
                  <a:pt x="2013582" y="939112"/>
                </a:lnTo>
                <a:lnTo>
                  <a:pt x="2041831" y="944090"/>
                </a:lnTo>
                <a:lnTo>
                  <a:pt x="2070487" y="939173"/>
                </a:lnTo>
                <a:lnTo>
                  <a:pt x="2116025" y="899836"/>
                </a:lnTo>
                <a:lnTo>
                  <a:pt x="2132908" y="865416"/>
                </a:lnTo>
                <a:lnTo>
                  <a:pt x="2152007" y="789269"/>
                </a:lnTo>
                <a:lnTo>
                  <a:pt x="2157975" y="741289"/>
                </a:lnTo>
                <a:lnTo>
                  <a:pt x="2161556" y="686705"/>
                </a:lnTo>
                <a:lnTo>
                  <a:pt x="2162750" y="625518"/>
                </a:lnTo>
                <a:lnTo>
                  <a:pt x="2161556" y="564191"/>
                </a:lnTo>
                <a:lnTo>
                  <a:pt x="2157975" y="509498"/>
                </a:lnTo>
                <a:lnTo>
                  <a:pt x="2152007" y="461441"/>
                </a:lnTo>
                <a:lnTo>
                  <a:pt x="2143651" y="420019"/>
                </a:lnTo>
                <a:lnTo>
                  <a:pt x="2116025" y="350812"/>
                </a:lnTo>
                <a:lnTo>
                  <a:pt x="2070487" y="311475"/>
                </a:lnTo>
                <a:lnTo>
                  <a:pt x="2041831" y="306558"/>
                </a:lnTo>
                <a:close/>
              </a:path>
              <a:path w="2803525" h="1264920">
                <a:moveTo>
                  <a:pt x="2428591" y="1233208"/>
                </a:moveTo>
                <a:lnTo>
                  <a:pt x="2481105" y="1223229"/>
                </a:lnTo>
                <a:lnTo>
                  <a:pt x="2521605" y="1193290"/>
                </a:lnTo>
                <a:lnTo>
                  <a:pt x="2547475" y="1146686"/>
                </a:lnTo>
                <a:lnTo>
                  <a:pt x="2556098" y="1086711"/>
                </a:lnTo>
                <a:lnTo>
                  <a:pt x="2556098" y="439490"/>
                </a:lnTo>
                <a:lnTo>
                  <a:pt x="2543018" y="388986"/>
                </a:lnTo>
                <a:lnTo>
                  <a:pt x="2501840" y="365273"/>
                </a:lnTo>
                <a:lnTo>
                  <a:pt x="2454558" y="360816"/>
                </a:lnTo>
                <a:lnTo>
                  <a:pt x="2454558" y="329811"/>
                </a:lnTo>
                <a:lnTo>
                  <a:pt x="2477424" y="329811"/>
                </a:lnTo>
                <a:lnTo>
                  <a:pt x="2519982" y="329642"/>
                </a:lnTo>
                <a:lnTo>
                  <a:pt x="2558132" y="329133"/>
                </a:lnTo>
                <a:lnTo>
                  <a:pt x="2621207" y="327098"/>
                </a:lnTo>
                <a:lnTo>
                  <a:pt x="2670330" y="322157"/>
                </a:lnTo>
                <a:lnTo>
                  <a:pt x="2709183" y="312759"/>
                </a:lnTo>
                <a:lnTo>
                  <a:pt x="2754237" y="288124"/>
                </a:lnTo>
                <a:lnTo>
                  <a:pt x="2766542" y="276716"/>
                </a:lnTo>
                <a:lnTo>
                  <a:pt x="2796384" y="287567"/>
                </a:lnTo>
                <a:lnTo>
                  <a:pt x="2796384" y="953779"/>
                </a:lnTo>
                <a:lnTo>
                  <a:pt x="2792586" y="1011246"/>
                </a:lnTo>
                <a:lnTo>
                  <a:pt x="2781191" y="1063039"/>
                </a:lnTo>
                <a:lnTo>
                  <a:pt x="2762201" y="1109159"/>
                </a:lnTo>
                <a:lnTo>
                  <a:pt x="2735615" y="1149604"/>
                </a:lnTo>
                <a:lnTo>
                  <a:pt x="2701432" y="1184376"/>
                </a:lnTo>
                <a:lnTo>
                  <a:pt x="2667478" y="1208889"/>
                </a:lnTo>
                <a:lnTo>
                  <a:pt x="2628916" y="1228945"/>
                </a:lnTo>
                <a:lnTo>
                  <a:pt x="2585746" y="1244544"/>
                </a:lnTo>
                <a:lnTo>
                  <a:pt x="2537969" y="1255687"/>
                </a:lnTo>
                <a:lnTo>
                  <a:pt x="2485584" y="1262372"/>
                </a:lnTo>
                <a:lnTo>
                  <a:pt x="2428591" y="1264600"/>
                </a:lnTo>
                <a:lnTo>
                  <a:pt x="2428591" y="1233208"/>
                </a:lnTo>
                <a:close/>
              </a:path>
              <a:path w="2803525" h="1264920">
                <a:moveTo>
                  <a:pt x="2549509" y="119367"/>
                </a:moveTo>
                <a:lnTo>
                  <a:pt x="2558617" y="73926"/>
                </a:lnTo>
                <a:lnTo>
                  <a:pt x="2585940" y="35267"/>
                </a:lnTo>
                <a:lnTo>
                  <a:pt x="2626730" y="8816"/>
                </a:lnTo>
                <a:lnTo>
                  <a:pt x="2675465" y="0"/>
                </a:lnTo>
                <a:lnTo>
                  <a:pt x="2701020" y="2204"/>
                </a:lnTo>
                <a:lnTo>
                  <a:pt x="2746171" y="19838"/>
                </a:lnTo>
                <a:lnTo>
                  <a:pt x="2782044" y="53749"/>
                </a:lnTo>
                <a:lnTo>
                  <a:pt x="2800647" y="95799"/>
                </a:lnTo>
                <a:lnTo>
                  <a:pt x="2802972" y="119367"/>
                </a:lnTo>
                <a:lnTo>
                  <a:pt x="2800647" y="143469"/>
                </a:lnTo>
                <a:lnTo>
                  <a:pt x="2782044" y="186294"/>
                </a:lnTo>
                <a:lnTo>
                  <a:pt x="2746171" y="220447"/>
                </a:lnTo>
                <a:lnTo>
                  <a:pt x="2701020" y="238081"/>
                </a:lnTo>
                <a:lnTo>
                  <a:pt x="2675465" y="240285"/>
                </a:lnTo>
                <a:lnTo>
                  <a:pt x="2650105" y="238081"/>
                </a:lnTo>
                <a:lnTo>
                  <a:pt x="2605342" y="220447"/>
                </a:lnTo>
                <a:lnTo>
                  <a:pt x="2570001" y="186294"/>
                </a:lnTo>
                <a:lnTo>
                  <a:pt x="2551786" y="143469"/>
                </a:lnTo>
                <a:lnTo>
                  <a:pt x="2549509" y="119367"/>
                </a:lnTo>
                <a:close/>
              </a:path>
            </a:pathLst>
          </a:custGeom>
          <a:ln w="119061">
            <a:solidFill>
              <a:srgbClr val="FFFFFF"/>
            </a:solidFill>
          </a:ln>
        </p:spPr>
        <p:txBody>
          <a:bodyPr wrap="square" lIns="0" tIns="0" rIns="0" bIns="0" rtlCol="0"/>
          <a:lstStyle/>
          <a:p>
            <a:endParaRPr/>
          </a:p>
        </p:txBody>
      </p:sp>
      <p:sp>
        <p:nvSpPr>
          <p:cNvPr id="15" name="object 15"/>
          <p:cNvSpPr txBox="1">
            <a:spLocks noGrp="1"/>
          </p:cNvSpPr>
          <p:nvPr>
            <p:ph type="title"/>
          </p:nvPr>
        </p:nvSpPr>
        <p:spPr>
          <a:xfrm>
            <a:off x="2553989" y="0"/>
            <a:ext cx="14224000" cy="1930400"/>
          </a:xfrm>
          <a:prstGeom prst="rect">
            <a:avLst/>
          </a:prstGeom>
        </p:spPr>
        <p:txBody>
          <a:bodyPr vert="horz" wrap="square" lIns="0" tIns="12700" rIns="0" bIns="0" rtlCol="0">
            <a:spAutoFit/>
          </a:bodyPr>
          <a:lstStyle/>
          <a:p>
            <a:pPr marL="12700">
              <a:lnSpc>
                <a:spcPct val="100000"/>
              </a:lnSpc>
              <a:spcBef>
                <a:spcPts val="100"/>
              </a:spcBef>
            </a:pPr>
            <a:r>
              <a:rPr sz="12500" spc="280" dirty="0"/>
              <a:t>Project</a:t>
            </a:r>
            <a:r>
              <a:rPr sz="12500" spc="-535" dirty="0"/>
              <a:t> </a:t>
            </a:r>
            <a:r>
              <a:rPr sz="12500" spc="310" dirty="0"/>
              <a:t>Specification</a:t>
            </a:r>
            <a:endParaRPr sz="12500"/>
          </a:p>
        </p:txBody>
      </p:sp>
      <p:pic>
        <p:nvPicPr>
          <p:cNvPr id="16" name="object 16"/>
          <p:cNvPicPr/>
          <p:nvPr/>
        </p:nvPicPr>
        <p:blipFill>
          <a:blip r:embed="rId4" cstate="print"/>
          <a:stretch>
            <a:fillRect/>
          </a:stretch>
        </p:blipFill>
        <p:spPr>
          <a:xfrm>
            <a:off x="14619451" y="7569537"/>
            <a:ext cx="3668547" cy="2717462"/>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299114" y="0"/>
            <a:ext cx="3569335" cy="1930400"/>
          </a:xfrm>
          <a:prstGeom prst="rect">
            <a:avLst/>
          </a:prstGeom>
        </p:spPr>
        <p:txBody>
          <a:bodyPr vert="horz" wrap="square" lIns="0" tIns="12700" rIns="0" bIns="0" rtlCol="0">
            <a:spAutoFit/>
          </a:bodyPr>
          <a:lstStyle/>
          <a:p>
            <a:pPr marL="12700">
              <a:lnSpc>
                <a:spcPct val="100000"/>
              </a:lnSpc>
              <a:spcBef>
                <a:spcPts val="100"/>
              </a:spcBef>
            </a:pPr>
            <a:r>
              <a:rPr sz="12500" spc="-740" dirty="0">
                <a:latin typeface="Times New Roman"/>
                <a:cs typeface="Times New Roman"/>
              </a:rPr>
              <a:t>S</a:t>
            </a:r>
            <a:r>
              <a:rPr sz="12500" spc="-775" dirty="0">
                <a:latin typeface="Times New Roman"/>
                <a:cs typeface="Times New Roman"/>
              </a:rPr>
              <a:t>D</a:t>
            </a:r>
            <a:r>
              <a:rPr sz="12500" spc="-1655" dirty="0">
                <a:latin typeface="Times New Roman"/>
                <a:cs typeface="Times New Roman"/>
              </a:rPr>
              <a:t>L</a:t>
            </a:r>
            <a:r>
              <a:rPr sz="12500" spc="-2290" dirty="0">
                <a:latin typeface="Times New Roman"/>
                <a:cs typeface="Times New Roman"/>
              </a:rPr>
              <a:t>C</a:t>
            </a:r>
            <a:endParaRPr sz="12500">
              <a:latin typeface="Times New Roman"/>
              <a:cs typeface="Times New Roman"/>
            </a:endParaRPr>
          </a:p>
        </p:txBody>
      </p:sp>
      <p:pic>
        <p:nvPicPr>
          <p:cNvPr id="3" name="object 3"/>
          <p:cNvPicPr/>
          <p:nvPr/>
        </p:nvPicPr>
        <p:blipFill>
          <a:blip r:embed="rId2" cstate="print"/>
          <a:stretch>
            <a:fillRect/>
          </a:stretch>
        </p:blipFill>
        <p:spPr>
          <a:xfrm>
            <a:off x="0" y="0"/>
            <a:ext cx="3700956" cy="3197911"/>
          </a:xfrm>
          <a:prstGeom prst="rect">
            <a:avLst/>
          </a:prstGeom>
        </p:spPr>
      </p:pic>
      <p:pic>
        <p:nvPicPr>
          <p:cNvPr id="4" name="object 4"/>
          <p:cNvPicPr/>
          <p:nvPr/>
        </p:nvPicPr>
        <p:blipFill>
          <a:blip r:embed="rId3" cstate="print"/>
          <a:stretch>
            <a:fillRect/>
          </a:stretch>
        </p:blipFill>
        <p:spPr>
          <a:xfrm>
            <a:off x="11702455" y="0"/>
            <a:ext cx="6552331" cy="6489699"/>
          </a:xfrm>
          <a:prstGeom prst="rect">
            <a:avLst/>
          </a:prstGeom>
        </p:spPr>
      </p:pic>
      <p:sp>
        <p:nvSpPr>
          <p:cNvPr id="5" name="object 5"/>
          <p:cNvSpPr txBox="1">
            <a:spLocks noGrp="1"/>
          </p:cNvSpPr>
          <p:nvPr>
            <p:ph type="body" idx="1"/>
          </p:nvPr>
        </p:nvSpPr>
        <p:spPr>
          <a:prstGeom prst="rect">
            <a:avLst/>
          </a:prstGeom>
        </p:spPr>
        <p:txBody>
          <a:bodyPr vert="horz" wrap="square" lIns="0" tIns="11430" rIns="0" bIns="0" rtlCol="0">
            <a:spAutoFit/>
          </a:bodyPr>
          <a:lstStyle/>
          <a:p>
            <a:pPr marL="751205" marR="5080">
              <a:lnSpc>
                <a:spcPct val="116599"/>
              </a:lnSpc>
              <a:spcBef>
                <a:spcPts val="90"/>
              </a:spcBef>
            </a:pPr>
            <a:r>
              <a:rPr sz="4450" spc="-215" dirty="0">
                <a:solidFill>
                  <a:srgbClr val="000000"/>
                </a:solidFill>
                <a:latin typeface="Georgia"/>
                <a:cs typeface="Georgia"/>
              </a:rPr>
              <a:t>In </a:t>
            </a:r>
            <a:r>
              <a:rPr sz="4450" spc="65" dirty="0">
                <a:solidFill>
                  <a:srgbClr val="000000"/>
                </a:solidFill>
                <a:latin typeface="Georgia"/>
                <a:cs typeface="Georgia"/>
              </a:rPr>
              <a:t>the </a:t>
            </a:r>
            <a:r>
              <a:rPr sz="4450" spc="85" dirty="0">
                <a:solidFill>
                  <a:srgbClr val="000000"/>
                </a:solidFill>
                <a:latin typeface="Georgia"/>
                <a:cs typeface="Georgia"/>
              </a:rPr>
              <a:t>project, </a:t>
            </a:r>
            <a:r>
              <a:rPr sz="4450" spc="65" dirty="0">
                <a:solidFill>
                  <a:srgbClr val="000000"/>
                </a:solidFill>
                <a:latin typeface="Georgia"/>
                <a:cs typeface="Georgia"/>
              </a:rPr>
              <a:t>the </a:t>
            </a:r>
            <a:r>
              <a:rPr sz="4450" spc="5" dirty="0">
                <a:solidFill>
                  <a:srgbClr val="000000"/>
                </a:solidFill>
                <a:latin typeface="Georgia"/>
                <a:cs typeface="Georgia"/>
              </a:rPr>
              <a:t>Spiral </a:t>
            </a:r>
            <a:r>
              <a:rPr sz="4450" spc="-260" dirty="0">
                <a:solidFill>
                  <a:srgbClr val="000000"/>
                </a:solidFill>
                <a:latin typeface="Georgia"/>
                <a:cs typeface="Georgia"/>
              </a:rPr>
              <a:t>SDLC </a:t>
            </a:r>
            <a:r>
              <a:rPr sz="4450" spc="30" dirty="0">
                <a:solidFill>
                  <a:srgbClr val="000000"/>
                </a:solidFill>
                <a:latin typeface="Georgia"/>
                <a:cs typeface="Georgia"/>
              </a:rPr>
              <a:t>model </a:t>
            </a:r>
            <a:r>
              <a:rPr sz="4450" spc="-15" dirty="0">
                <a:solidFill>
                  <a:srgbClr val="000000"/>
                </a:solidFill>
                <a:latin typeface="Georgia"/>
                <a:cs typeface="Georgia"/>
              </a:rPr>
              <a:t>is </a:t>
            </a:r>
            <a:r>
              <a:rPr sz="4450" spc="55" dirty="0">
                <a:solidFill>
                  <a:srgbClr val="000000"/>
                </a:solidFill>
                <a:latin typeface="Georgia"/>
                <a:cs typeface="Georgia"/>
              </a:rPr>
              <a:t>adopted </a:t>
            </a:r>
            <a:r>
              <a:rPr sz="4450" spc="90" dirty="0">
                <a:solidFill>
                  <a:srgbClr val="000000"/>
                </a:solidFill>
                <a:latin typeface="Georgia"/>
                <a:cs typeface="Georgia"/>
              </a:rPr>
              <a:t>for </a:t>
            </a:r>
            <a:r>
              <a:rPr sz="4450" spc="15" dirty="0">
                <a:solidFill>
                  <a:srgbClr val="000000"/>
                </a:solidFill>
                <a:latin typeface="Georgia"/>
                <a:cs typeface="Georgia"/>
              </a:rPr>
              <a:t>its </a:t>
            </a:r>
            <a:r>
              <a:rPr sz="4450" spc="70" dirty="0">
                <a:solidFill>
                  <a:srgbClr val="000000"/>
                </a:solidFill>
                <a:latin typeface="Georgia"/>
                <a:cs typeface="Georgia"/>
              </a:rPr>
              <a:t>iterative </a:t>
            </a:r>
            <a:r>
              <a:rPr sz="4450" spc="75" dirty="0">
                <a:solidFill>
                  <a:srgbClr val="000000"/>
                </a:solidFill>
                <a:latin typeface="Georgia"/>
                <a:cs typeface="Georgia"/>
              </a:rPr>
              <a:t> </a:t>
            </a:r>
            <a:r>
              <a:rPr sz="4450" spc="15" dirty="0">
                <a:solidFill>
                  <a:srgbClr val="000000"/>
                </a:solidFill>
                <a:latin typeface="Georgia"/>
                <a:cs typeface="Georgia"/>
              </a:rPr>
              <a:t>and </a:t>
            </a:r>
            <a:r>
              <a:rPr sz="4450" spc="45" dirty="0">
                <a:solidFill>
                  <a:srgbClr val="000000"/>
                </a:solidFill>
                <a:latin typeface="Georgia"/>
                <a:cs typeface="Georgia"/>
              </a:rPr>
              <a:t>risk-driven </a:t>
            </a:r>
            <a:r>
              <a:rPr sz="4450" spc="85" dirty="0">
                <a:solidFill>
                  <a:srgbClr val="000000"/>
                </a:solidFill>
                <a:latin typeface="Georgia"/>
                <a:cs typeface="Georgia"/>
              </a:rPr>
              <a:t>approach. </a:t>
            </a:r>
            <a:r>
              <a:rPr sz="4450" spc="5" dirty="0">
                <a:solidFill>
                  <a:srgbClr val="000000"/>
                </a:solidFill>
                <a:latin typeface="Georgia"/>
                <a:cs typeface="Georgia"/>
              </a:rPr>
              <a:t>This </a:t>
            </a:r>
            <a:r>
              <a:rPr sz="4450" spc="30" dirty="0">
                <a:solidFill>
                  <a:srgbClr val="000000"/>
                </a:solidFill>
                <a:latin typeface="Georgia"/>
                <a:cs typeface="Georgia"/>
              </a:rPr>
              <a:t>model </a:t>
            </a:r>
            <a:r>
              <a:rPr sz="4450" spc="55" dirty="0">
                <a:solidFill>
                  <a:srgbClr val="000000"/>
                </a:solidFill>
                <a:latin typeface="Georgia"/>
                <a:cs typeface="Georgia"/>
              </a:rPr>
              <a:t>enables </a:t>
            </a:r>
            <a:r>
              <a:rPr sz="4450" spc="15" dirty="0">
                <a:solidFill>
                  <a:srgbClr val="000000"/>
                </a:solidFill>
                <a:latin typeface="Georgia"/>
                <a:cs typeface="Georgia"/>
              </a:rPr>
              <a:t>continuous </a:t>
            </a:r>
            <a:r>
              <a:rPr sz="4450" spc="20" dirty="0">
                <a:solidFill>
                  <a:srgbClr val="000000"/>
                </a:solidFill>
                <a:latin typeface="Georgia"/>
                <a:cs typeface="Georgia"/>
              </a:rPr>
              <a:t> </a:t>
            </a:r>
            <a:r>
              <a:rPr sz="4450" spc="50" dirty="0">
                <a:solidFill>
                  <a:srgbClr val="000000"/>
                </a:solidFill>
                <a:latin typeface="Georgia"/>
                <a:cs typeface="Georgia"/>
              </a:rPr>
              <a:t>refinement </a:t>
            </a:r>
            <a:r>
              <a:rPr sz="4450" spc="15" dirty="0">
                <a:solidFill>
                  <a:srgbClr val="000000"/>
                </a:solidFill>
                <a:latin typeface="Georgia"/>
                <a:cs typeface="Georgia"/>
              </a:rPr>
              <a:t>and </a:t>
            </a:r>
            <a:r>
              <a:rPr sz="4450" spc="50" dirty="0">
                <a:solidFill>
                  <a:srgbClr val="000000"/>
                </a:solidFill>
                <a:latin typeface="Georgia"/>
                <a:cs typeface="Georgia"/>
              </a:rPr>
              <a:t>enhancement </a:t>
            </a:r>
            <a:r>
              <a:rPr sz="4450" spc="45" dirty="0">
                <a:solidFill>
                  <a:srgbClr val="000000"/>
                </a:solidFill>
                <a:latin typeface="Georgia"/>
                <a:cs typeface="Georgia"/>
              </a:rPr>
              <a:t>throughout </a:t>
            </a:r>
            <a:r>
              <a:rPr sz="4450" spc="65" dirty="0">
                <a:solidFill>
                  <a:srgbClr val="000000"/>
                </a:solidFill>
                <a:latin typeface="Georgia"/>
                <a:cs typeface="Georgia"/>
              </a:rPr>
              <a:t>the </a:t>
            </a:r>
            <a:r>
              <a:rPr sz="4450" spc="55" dirty="0">
                <a:solidFill>
                  <a:srgbClr val="000000"/>
                </a:solidFill>
                <a:latin typeface="Georgia"/>
                <a:cs typeface="Georgia"/>
              </a:rPr>
              <a:t>development </a:t>
            </a:r>
            <a:r>
              <a:rPr sz="4450" spc="60" dirty="0">
                <a:solidFill>
                  <a:srgbClr val="000000"/>
                </a:solidFill>
                <a:latin typeface="Georgia"/>
                <a:cs typeface="Georgia"/>
              </a:rPr>
              <a:t> </a:t>
            </a:r>
            <a:r>
              <a:rPr sz="4450" spc="100" dirty="0">
                <a:solidFill>
                  <a:srgbClr val="000000"/>
                </a:solidFill>
                <a:latin typeface="Georgia"/>
                <a:cs typeface="Georgia"/>
              </a:rPr>
              <a:t>lifecycle.</a:t>
            </a:r>
            <a:r>
              <a:rPr sz="4450" spc="-100" dirty="0">
                <a:solidFill>
                  <a:srgbClr val="000000"/>
                </a:solidFill>
                <a:latin typeface="Georgia"/>
                <a:cs typeface="Georgia"/>
              </a:rPr>
              <a:t> </a:t>
            </a:r>
            <a:r>
              <a:rPr sz="4450" spc="-15" dirty="0">
                <a:solidFill>
                  <a:srgbClr val="000000"/>
                </a:solidFill>
                <a:latin typeface="Georgia"/>
                <a:cs typeface="Georgia"/>
              </a:rPr>
              <a:t>By</a:t>
            </a:r>
            <a:r>
              <a:rPr sz="4450" spc="-100" dirty="0">
                <a:solidFill>
                  <a:srgbClr val="000000"/>
                </a:solidFill>
                <a:latin typeface="Georgia"/>
                <a:cs typeface="Georgia"/>
              </a:rPr>
              <a:t> </a:t>
            </a:r>
            <a:r>
              <a:rPr sz="4450" spc="85" dirty="0">
                <a:solidFill>
                  <a:srgbClr val="000000"/>
                </a:solidFill>
                <a:latin typeface="Georgia"/>
                <a:cs typeface="Georgia"/>
              </a:rPr>
              <a:t>breaking</a:t>
            </a:r>
            <a:r>
              <a:rPr sz="4450" spc="-100" dirty="0">
                <a:solidFill>
                  <a:srgbClr val="000000"/>
                </a:solidFill>
                <a:latin typeface="Georgia"/>
                <a:cs typeface="Georgia"/>
              </a:rPr>
              <a:t> </a:t>
            </a:r>
            <a:r>
              <a:rPr sz="4450" spc="55" dirty="0">
                <a:solidFill>
                  <a:srgbClr val="000000"/>
                </a:solidFill>
                <a:latin typeface="Georgia"/>
                <a:cs typeface="Georgia"/>
              </a:rPr>
              <a:t>down</a:t>
            </a:r>
            <a:r>
              <a:rPr sz="4450" spc="-95" dirty="0">
                <a:solidFill>
                  <a:srgbClr val="000000"/>
                </a:solidFill>
                <a:latin typeface="Georgia"/>
                <a:cs typeface="Georgia"/>
              </a:rPr>
              <a:t> </a:t>
            </a:r>
            <a:r>
              <a:rPr sz="4450" spc="65" dirty="0">
                <a:solidFill>
                  <a:srgbClr val="000000"/>
                </a:solidFill>
                <a:latin typeface="Georgia"/>
                <a:cs typeface="Georgia"/>
              </a:rPr>
              <a:t>the</a:t>
            </a:r>
            <a:r>
              <a:rPr sz="4450" spc="-100" dirty="0">
                <a:solidFill>
                  <a:srgbClr val="000000"/>
                </a:solidFill>
                <a:latin typeface="Georgia"/>
                <a:cs typeface="Georgia"/>
              </a:rPr>
              <a:t> </a:t>
            </a:r>
            <a:r>
              <a:rPr sz="4450" spc="80" dirty="0">
                <a:solidFill>
                  <a:srgbClr val="000000"/>
                </a:solidFill>
                <a:latin typeface="Georgia"/>
                <a:cs typeface="Georgia"/>
              </a:rPr>
              <a:t>project</a:t>
            </a:r>
            <a:r>
              <a:rPr sz="4450" spc="-100" dirty="0">
                <a:solidFill>
                  <a:srgbClr val="000000"/>
                </a:solidFill>
                <a:latin typeface="Georgia"/>
                <a:cs typeface="Georgia"/>
              </a:rPr>
              <a:t> </a:t>
            </a:r>
            <a:r>
              <a:rPr sz="4450" spc="5" dirty="0">
                <a:solidFill>
                  <a:srgbClr val="000000"/>
                </a:solidFill>
                <a:latin typeface="Georgia"/>
                <a:cs typeface="Georgia"/>
              </a:rPr>
              <a:t>into</a:t>
            </a:r>
            <a:r>
              <a:rPr sz="4450" spc="-95" dirty="0">
                <a:solidFill>
                  <a:srgbClr val="000000"/>
                </a:solidFill>
                <a:latin typeface="Georgia"/>
                <a:cs typeface="Georgia"/>
              </a:rPr>
              <a:t> </a:t>
            </a:r>
            <a:r>
              <a:rPr sz="4450" spc="60" dirty="0">
                <a:solidFill>
                  <a:srgbClr val="000000"/>
                </a:solidFill>
                <a:latin typeface="Georgia"/>
                <a:cs typeface="Georgia"/>
              </a:rPr>
              <a:t>smaller,</a:t>
            </a:r>
            <a:r>
              <a:rPr sz="4450" spc="-100" dirty="0">
                <a:solidFill>
                  <a:srgbClr val="000000"/>
                </a:solidFill>
                <a:latin typeface="Georgia"/>
                <a:cs typeface="Georgia"/>
              </a:rPr>
              <a:t> </a:t>
            </a:r>
            <a:r>
              <a:rPr sz="4450" spc="60" dirty="0">
                <a:solidFill>
                  <a:srgbClr val="000000"/>
                </a:solidFill>
                <a:latin typeface="Georgia"/>
                <a:cs typeface="Georgia"/>
              </a:rPr>
              <a:t>manageable </a:t>
            </a:r>
            <a:r>
              <a:rPr sz="4450" spc="-1060" dirty="0">
                <a:solidFill>
                  <a:srgbClr val="000000"/>
                </a:solidFill>
                <a:latin typeface="Georgia"/>
                <a:cs typeface="Georgia"/>
              </a:rPr>
              <a:t> </a:t>
            </a:r>
            <a:r>
              <a:rPr sz="4450" spc="50" dirty="0">
                <a:solidFill>
                  <a:srgbClr val="000000"/>
                </a:solidFill>
                <a:latin typeface="Georgia"/>
                <a:cs typeface="Georgia"/>
              </a:rPr>
              <a:t>iterations, </a:t>
            </a:r>
            <a:r>
              <a:rPr sz="4450" spc="10" dirty="0">
                <a:solidFill>
                  <a:srgbClr val="000000"/>
                </a:solidFill>
                <a:latin typeface="Georgia"/>
                <a:cs typeface="Georgia"/>
              </a:rPr>
              <a:t>it </a:t>
            </a:r>
            <a:r>
              <a:rPr sz="4450" spc="60" dirty="0">
                <a:solidFill>
                  <a:srgbClr val="000000"/>
                </a:solidFill>
                <a:latin typeface="Georgia"/>
                <a:cs typeface="Georgia"/>
              </a:rPr>
              <a:t>allows </a:t>
            </a:r>
            <a:r>
              <a:rPr sz="4450" spc="90" dirty="0">
                <a:solidFill>
                  <a:srgbClr val="000000"/>
                </a:solidFill>
                <a:latin typeface="Georgia"/>
                <a:cs typeface="Georgia"/>
              </a:rPr>
              <a:t>for </a:t>
            </a:r>
            <a:r>
              <a:rPr sz="4450" spc="110" dirty="0">
                <a:solidFill>
                  <a:srgbClr val="000000"/>
                </a:solidFill>
                <a:latin typeface="Georgia"/>
                <a:cs typeface="Georgia"/>
              </a:rPr>
              <a:t>early </a:t>
            </a:r>
            <a:r>
              <a:rPr sz="4450" spc="60" dirty="0">
                <a:solidFill>
                  <a:srgbClr val="000000"/>
                </a:solidFill>
                <a:latin typeface="Georgia"/>
                <a:cs typeface="Georgia"/>
              </a:rPr>
              <a:t>detection </a:t>
            </a:r>
            <a:r>
              <a:rPr sz="4450" spc="15" dirty="0">
                <a:solidFill>
                  <a:srgbClr val="000000"/>
                </a:solidFill>
                <a:latin typeface="Georgia"/>
                <a:cs typeface="Georgia"/>
              </a:rPr>
              <a:t>and mitigation </a:t>
            </a:r>
            <a:r>
              <a:rPr sz="4450" spc="65" dirty="0">
                <a:solidFill>
                  <a:srgbClr val="000000"/>
                </a:solidFill>
                <a:latin typeface="Georgia"/>
                <a:cs typeface="Georgia"/>
              </a:rPr>
              <a:t>of </a:t>
            </a:r>
            <a:r>
              <a:rPr sz="4450" spc="70" dirty="0">
                <a:solidFill>
                  <a:srgbClr val="000000"/>
                </a:solidFill>
                <a:latin typeface="Georgia"/>
                <a:cs typeface="Georgia"/>
              </a:rPr>
              <a:t> </a:t>
            </a:r>
            <a:r>
              <a:rPr sz="4450" spc="35" dirty="0">
                <a:solidFill>
                  <a:srgbClr val="000000"/>
                </a:solidFill>
                <a:latin typeface="Georgia"/>
                <a:cs typeface="Georgia"/>
              </a:rPr>
              <a:t>potential </a:t>
            </a:r>
            <a:r>
              <a:rPr sz="4450" spc="85" dirty="0">
                <a:solidFill>
                  <a:srgbClr val="000000"/>
                </a:solidFill>
                <a:latin typeface="Georgia"/>
                <a:cs typeface="Georgia"/>
              </a:rPr>
              <a:t>risks. </a:t>
            </a:r>
            <a:r>
              <a:rPr sz="4450" spc="60" dirty="0">
                <a:solidFill>
                  <a:srgbClr val="000000"/>
                </a:solidFill>
                <a:latin typeface="Georgia"/>
                <a:cs typeface="Georgia"/>
              </a:rPr>
              <a:t>The </a:t>
            </a:r>
            <a:r>
              <a:rPr sz="4450" spc="5" dirty="0">
                <a:solidFill>
                  <a:srgbClr val="000000"/>
                </a:solidFill>
                <a:latin typeface="Georgia"/>
                <a:cs typeface="Georgia"/>
              </a:rPr>
              <a:t>Spiral </a:t>
            </a:r>
            <a:r>
              <a:rPr sz="4450" spc="30" dirty="0">
                <a:solidFill>
                  <a:srgbClr val="000000"/>
                </a:solidFill>
                <a:latin typeface="Georgia"/>
                <a:cs typeface="Georgia"/>
              </a:rPr>
              <a:t>model </a:t>
            </a:r>
            <a:r>
              <a:rPr sz="4450" spc="55" dirty="0">
                <a:solidFill>
                  <a:srgbClr val="000000"/>
                </a:solidFill>
                <a:latin typeface="Georgia"/>
                <a:cs typeface="Georgia"/>
              </a:rPr>
              <a:t>promotes </a:t>
            </a:r>
            <a:r>
              <a:rPr sz="4450" spc="70" dirty="0">
                <a:solidFill>
                  <a:srgbClr val="000000"/>
                </a:solidFill>
                <a:latin typeface="Georgia"/>
                <a:cs typeface="Georgia"/>
              </a:rPr>
              <a:t>flexibility, </a:t>
            </a:r>
            <a:r>
              <a:rPr sz="4450" spc="75" dirty="0">
                <a:solidFill>
                  <a:srgbClr val="000000"/>
                </a:solidFill>
                <a:latin typeface="Georgia"/>
                <a:cs typeface="Georgia"/>
              </a:rPr>
              <a:t> </a:t>
            </a:r>
            <a:r>
              <a:rPr sz="4450" spc="50" dirty="0">
                <a:solidFill>
                  <a:srgbClr val="000000"/>
                </a:solidFill>
                <a:latin typeface="Georgia"/>
                <a:cs typeface="Georgia"/>
              </a:rPr>
              <a:t>accommodating </a:t>
            </a:r>
            <a:r>
              <a:rPr sz="4450" spc="65" dirty="0">
                <a:solidFill>
                  <a:srgbClr val="000000"/>
                </a:solidFill>
                <a:latin typeface="Georgia"/>
                <a:cs typeface="Georgia"/>
              </a:rPr>
              <a:t>changes </a:t>
            </a:r>
            <a:r>
              <a:rPr sz="4450" spc="15" dirty="0">
                <a:solidFill>
                  <a:srgbClr val="000000"/>
                </a:solidFill>
                <a:latin typeface="Georgia"/>
                <a:cs typeface="Georgia"/>
              </a:rPr>
              <a:t>and </a:t>
            </a:r>
            <a:r>
              <a:rPr sz="4450" spc="114" dirty="0">
                <a:solidFill>
                  <a:srgbClr val="000000"/>
                </a:solidFill>
                <a:latin typeface="Georgia"/>
                <a:cs typeface="Georgia"/>
              </a:rPr>
              <a:t>feedback </a:t>
            </a:r>
            <a:r>
              <a:rPr sz="4450" spc="75" dirty="0">
                <a:solidFill>
                  <a:srgbClr val="000000"/>
                </a:solidFill>
                <a:latin typeface="Georgia"/>
                <a:cs typeface="Georgia"/>
              </a:rPr>
              <a:t>at </a:t>
            </a:r>
            <a:r>
              <a:rPr sz="4450" spc="95" dirty="0">
                <a:solidFill>
                  <a:srgbClr val="000000"/>
                </a:solidFill>
                <a:latin typeface="Georgia"/>
                <a:cs typeface="Georgia"/>
              </a:rPr>
              <a:t>each </a:t>
            </a:r>
            <a:r>
              <a:rPr sz="4450" spc="90" dirty="0">
                <a:solidFill>
                  <a:srgbClr val="000000"/>
                </a:solidFill>
                <a:latin typeface="Georgia"/>
                <a:cs typeface="Georgia"/>
              </a:rPr>
              <a:t>stage, </a:t>
            </a:r>
            <a:r>
              <a:rPr sz="4450" spc="30" dirty="0">
                <a:solidFill>
                  <a:srgbClr val="000000"/>
                </a:solidFill>
                <a:latin typeface="Georgia"/>
                <a:cs typeface="Georgia"/>
              </a:rPr>
              <a:t>ensuring </a:t>
            </a:r>
            <a:r>
              <a:rPr sz="4450" spc="35" dirty="0">
                <a:solidFill>
                  <a:srgbClr val="000000"/>
                </a:solidFill>
                <a:latin typeface="Georgia"/>
                <a:cs typeface="Georgia"/>
              </a:rPr>
              <a:t> </a:t>
            </a:r>
            <a:r>
              <a:rPr sz="4450" spc="25" dirty="0">
                <a:solidFill>
                  <a:srgbClr val="000000"/>
                </a:solidFill>
                <a:latin typeface="Georgia"/>
                <a:cs typeface="Georgia"/>
              </a:rPr>
              <a:t>alignment </a:t>
            </a:r>
            <a:r>
              <a:rPr sz="4450" spc="60" dirty="0">
                <a:solidFill>
                  <a:srgbClr val="000000"/>
                </a:solidFill>
                <a:latin typeface="Georgia"/>
                <a:cs typeface="Georgia"/>
              </a:rPr>
              <a:t>with evolving </a:t>
            </a:r>
            <a:r>
              <a:rPr sz="4450" spc="50" dirty="0">
                <a:solidFill>
                  <a:srgbClr val="000000"/>
                </a:solidFill>
                <a:latin typeface="Georgia"/>
                <a:cs typeface="Georgia"/>
              </a:rPr>
              <a:t>requirements </a:t>
            </a:r>
            <a:r>
              <a:rPr sz="4450" spc="15" dirty="0">
                <a:solidFill>
                  <a:srgbClr val="000000"/>
                </a:solidFill>
                <a:latin typeface="Georgia"/>
                <a:cs typeface="Georgia"/>
              </a:rPr>
              <a:t>and </a:t>
            </a:r>
            <a:r>
              <a:rPr sz="4450" spc="50" dirty="0">
                <a:solidFill>
                  <a:srgbClr val="000000"/>
                </a:solidFill>
                <a:latin typeface="Georgia"/>
                <a:cs typeface="Georgia"/>
              </a:rPr>
              <a:t>delivering </a:t>
            </a:r>
            <a:r>
              <a:rPr sz="4450" spc="80" dirty="0">
                <a:solidFill>
                  <a:srgbClr val="000000"/>
                </a:solidFill>
                <a:latin typeface="Georgia"/>
                <a:cs typeface="Georgia"/>
              </a:rPr>
              <a:t>a </a:t>
            </a:r>
            <a:r>
              <a:rPr sz="4450" spc="-25" dirty="0">
                <a:solidFill>
                  <a:srgbClr val="000000"/>
                </a:solidFill>
                <a:latin typeface="Georgia"/>
                <a:cs typeface="Georgia"/>
              </a:rPr>
              <a:t>high- </a:t>
            </a:r>
            <a:r>
              <a:rPr sz="4450" spc="-20" dirty="0">
                <a:solidFill>
                  <a:srgbClr val="000000"/>
                </a:solidFill>
                <a:latin typeface="Georgia"/>
                <a:cs typeface="Georgia"/>
              </a:rPr>
              <a:t> </a:t>
            </a:r>
            <a:r>
              <a:rPr sz="4450" spc="45" dirty="0">
                <a:solidFill>
                  <a:srgbClr val="000000"/>
                </a:solidFill>
                <a:latin typeface="Georgia"/>
                <a:cs typeface="Georgia"/>
              </a:rPr>
              <a:t>quality</a:t>
            </a:r>
            <a:r>
              <a:rPr sz="4450" spc="-105" dirty="0">
                <a:solidFill>
                  <a:srgbClr val="000000"/>
                </a:solidFill>
                <a:latin typeface="Georgia"/>
                <a:cs typeface="Georgia"/>
              </a:rPr>
              <a:t> </a:t>
            </a:r>
            <a:r>
              <a:rPr sz="4450" spc="30" dirty="0">
                <a:solidFill>
                  <a:srgbClr val="000000"/>
                </a:solidFill>
                <a:latin typeface="Georgia"/>
                <a:cs typeface="Georgia"/>
              </a:rPr>
              <a:t>end</a:t>
            </a:r>
            <a:r>
              <a:rPr sz="4450" spc="-100" dirty="0">
                <a:solidFill>
                  <a:srgbClr val="000000"/>
                </a:solidFill>
                <a:latin typeface="Georgia"/>
                <a:cs typeface="Georgia"/>
              </a:rPr>
              <a:t> </a:t>
            </a:r>
            <a:r>
              <a:rPr sz="4450" spc="75" dirty="0">
                <a:solidFill>
                  <a:srgbClr val="000000"/>
                </a:solidFill>
                <a:latin typeface="Georgia"/>
                <a:cs typeface="Georgia"/>
              </a:rPr>
              <a:t>product.</a:t>
            </a:r>
            <a:endParaRPr sz="4450">
              <a:latin typeface="Georgia"/>
              <a:cs typeface="Georgia"/>
            </a:endParaRPr>
          </a:p>
        </p:txBody>
      </p:sp>
      <p:pic>
        <p:nvPicPr>
          <p:cNvPr id="6" name="object 6"/>
          <p:cNvPicPr/>
          <p:nvPr/>
        </p:nvPicPr>
        <p:blipFill>
          <a:blip r:embed="rId4" cstate="print"/>
          <a:stretch>
            <a:fillRect/>
          </a:stretch>
        </p:blipFill>
        <p:spPr>
          <a:xfrm>
            <a:off x="14844718" y="7925575"/>
            <a:ext cx="3443281" cy="2361424"/>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953486" y="1028700"/>
            <a:ext cx="10400188" cy="5363417"/>
            <a:chOff x="953486" y="1028700"/>
            <a:chExt cx="10400188" cy="5363417"/>
          </a:xfrm>
        </p:grpSpPr>
        <p:pic>
          <p:nvPicPr>
            <p:cNvPr id="3" name="object 3"/>
            <p:cNvPicPr/>
            <p:nvPr/>
          </p:nvPicPr>
          <p:blipFill>
            <a:blip r:embed="rId2" cstate="print"/>
            <a:stretch>
              <a:fillRect/>
            </a:stretch>
          </p:blipFill>
          <p:spPr>
            <a:xfrm>
              <a:off x="8394510" y="3261162"/>
              <a:ext cx="2959164" cy="2643535"/>
            </a:xfrm>
            <a:prstGeom prst="rect">
              <a:avLst/>
            </a:prstGeom>
          </p:spPr>
        </p:pic>
        <p:sp>
          <p:nvSpPr>
            <p:cNvPr id="4" name="object 4"/>
            <p:cNvSpPr/>
            <p:nvPr/>
          </p:nvSpPr>
          <p:spPr>
            <a:xfrm>
              <a:off x="6501791" y="2874597"/>
              <a:ext cx="1715770" cy="549910"/>
            </a:xfrm>
            <a:custGeom>
              <a:avLst/>
              <a:gdLst/>
              <a:ahLst/>
              <a:cxnLst/>
              <a:rect l="l" t="t" r="r" b="b"/>
              <a:pathLst>
                <a:path w="1715770" h="549910">
                  <a:moveTo>
                    <a:pt x="1715765" y="535929"/>
                  </a:moveTo>
                  <a:lnTo>
                    <a:pt x="1709337" y="547180"/>
                  </a:lnTo>
                  <a:lnTo>
                    <a:pt x="1695554" y="549603"/>
                  </a:lnTo>
                  <a:lnTo>
                    <a:pt x="89685" y="150520"/>
                  </a:lnTo>
                  <a:lnTo>
                    <a:pt x="62787" y="143196"/>
                  </a:lnTo>
                  <a:lnTo>
                    <a:pt x="124641" y="214835"/>
                  </a:lnTo>
                  <a:lnTo>
                    <a:pt x="280646" y="392704"/>
                  </a:lnTo>
                  <a:lnTo>
                    <a:pt x="282561" y="399487"/>
                  </a:lnTo>
                  <a:lnTo>
                    <a:pt x="278948" y="405504"/>
                  </a:lnTo>
                  <a:lnTo>
                    <a:pt x="272504" y="408395"/>
                  </a:lnTo>
                  <a:lnTo>
                    <a:pt x="265926" y="405800"/>
                  </a:lnTo>
                  <a:lnTo>
                    <a:pt x="118014" y="247033"/>
                  </a:lnTo>
                  <a:lnTo>
                    <a:pt x="43550" y="168116"/>
                  </a:lnTo>
                  <a:lnTo>
                    <a:pt x="4246" y="127570"/>
                  </a:lnTo>
                  <a:lnTo>
                    <a:pt x="0" y="115111"/>
                  </a:lnTo>
                  <a:lnTo>
                    <a:pt x="258" y="112914"/>
                  </a:lnTo>
                  <a:lnTo>
                    <a:pt x="45406" y="65848"/>
                  </a:lnTo>
                  <a:lnTo>
                    <a:pt x="93047" y="34757"/>
                  </a:lnTo>
                  <a:lnTo>
                    <a:pt x="145453" y="12524"/>
                  </a:lnTo>
                  <a:lnTo>
                    <a:pt x="201028" y="0"/>
                  </a:lnTo>
                  <a:lnTo>
                    <a:pt x="214173" y="3700"/>
                  </a:lnTo>
                  <a:lnTo>
                    <a:pt x="219085" y="14636"/>
                  </a:lnTo>
                  <a:lnTo>
                    <a:pt x="215725" y="26895"/>
                  </a:lnTo>
                  <a:lnTo>
                    <a:pt x="204058" y="34564"/>
                  </a:lnTo>
                  <a:lnTo>
                    <a:pt x="182382" y="39528"/>
                  </a:lnTo>
                  <a:lnTo>
                    <a:pt x="161180" y="45885"/>
                  </a:lnTo>
                  <a:lnTo>
                    <a:pt x="120201" y="62777"/>
                  </a:lnTo>
                  <a:lnTo>
                    <a:pt x="81817" y="84898"/>
                  </a:lnTo>
                  <a:lnTo>
                    <a:pt x="46726" y="111905"/>
                  </a:lnTo>
                  <a:lnTo>
                    <a:pt x="86204" y="119723"/>
                  </a:lnTo>
                  <a:lnTo>
                    <a:pt x="125552" y="128909"/>
                  </a:lnTo>
                  <a:lnTo>
                    <a:pt x="164727" y="138702"/>
                  </a:lnTo>
                  <a:lnTo>
                    <a:pt x="1701841" y="513855"/>
                  </a:lnTo>
                  <a:lnTo>
                    <a:pt x="1713659" y="522579"/>
                  </a:lnTo>
                  <a:lnTo>
                    <a:pt x="1715765" y="535929"/>
                  </a:lnTo>
                  <a:close/>
                </a:path>
              </a:pathLst>
            </a:custGeom>
            <a:solidFill>
              <a:srgbClr val="000000"/>
            </a:solidFill>
          </p:spPr>
          <p:txBody>
            <a:bodyPr wrap="square" lIns="0" tIns="0" rIns="0" bIns="0" rtlCol="0"/>
            <a:lstStyle/>
            <a:p>
              <a:endParaRPr/>
            </a:p>
          </p:txBody>
        </p:sp>
        <p:sp>
          <p:nvSpPr>
            <p:cNvPr id="5" name="object 5"/>
            <p:cNvSpPr/>
            <p:nvPr/>
          </p:nvSpPr>
          <p:spPr>
            <a:xfrm>
              <a:off x="1331975" y="2032105"/>
              <a:ext cx="5091430" cy="439420"/>
            </a:xfrm>
            <a:custGeom>
              <a:avLst/>
              <a:gdLst/>
              <a:ahLst/>
              <a:cxnLst/>
              <a:rect l="l" t="t" r="r" b="b"/>
              <a:pathLst>
                <a:path w="5091430" h="439419">
                  <a:moveTo>
                    <a:pt x="483517" y="0"/>
                  </a:moveTo>
                  <a:lnTo>
                    <a:pt x="4614036" y="0"/>
                  </a:lnTo>
                  <a:lnTo>
                    <a:pt x="4660816" y="2223"/>
                  </a:lnTo>
                  <a:lnTo>
                    <a:pt x="4706338" y="8758"/>
                  </a:lnTo>
                  <a:lnTo>
                    <a:pt x="4750399" y="19401"/>
                  </a:lnTo>
                  <a:lnTo>
                    <a:pt x="4792794" y="33948"/>
                  </a:lnTo>
                  <a:lnTo>
                    <a:pt x="4833320" y="52196"/>
                  </a:lnTo>
                  <a:lnTo>
                    <a:pt x="4871774" y="73942"/>
                  </a:lnTo>
                  <a:lnTo>
                    <a:pt x="4907952" y="98981"/>
                  </a:lnTo>
                  <a:lnTo>
                    <a:pt x="4941651" y="127110"/>
                  </a:lnTo>
                  <a:lnTo>
                    <a:pt x="4972667" y="158126"/>
                  </a:lnTo>
                  <a:lnTo>
                    <a:pt x="5000796" y="191824"/>
                  </a:lnTo>
                  <a:lnTo>
                    <a:pt x="5025835" y="228002"/>
                  </a:lnTo>
                  <a:lnTo>
                    <a:pt x="5047580" y="266456"/>
                  </a:lnTo>
                  <a:lnTo>
                    <a:pt x="5065828" y="306983"/>
                  </a:lnTo>
                  <a:lnTo>
                    <a:pt x="5080376" y="349378"/>
                  </a:lnTo>
                  <a:lnTo>
                    <a:pt x="5091019" y="393438"/>
                  </a:lnTo>
                </a:path>
                <a:path w="5091430" h="439419">
                  <a:moveTo>
                    <a:pt x="0" y="438960"/>
                  </a:moveTo>
                  <a:lnTo>
                    <a:pt x="6535" y="393438"/>
                  </a:lnTo>
                  <a:lnTo>
                    <a:pt x="17177" y="349378"/>
                  </a:lnTo>
                  <a:lnTo>
                    <a:pt x="31725" y="306983"/>
                  </a:lnTo>
                  <a:lnTo>
                    <a:pt x="49973" y="266456"/>
                  </a:lnTo>
                  <a:lnTo>
                    <a:pt x="71718" y="228002"/>
                  </a:lnTo>
                  <a:lnTo>
                    <a:pt x="96757" y="191824"/>
                  </a:lnTo>
                  <a:lnTo>
                    <a:pt x="124886" y="158126"/>
                  </a:lnTo>
                  <a:lnTo>
                    <a:pt x="155902" y="127110"/>
                  </a:lnTo>
                  <a:lnTo>
                    <a:pt x="189601" y="98981"/>
                  </a:lnTo>
                  <a:lnTo>
                    <a:pt x="225779" y="73942"/>
                  </a:lnTo>
                  <a:lnTo>
                    <a:pt x="264233" y="52196"/>
                  </a:lnTo>
                  <a:lnTo>
                    <a:pt x="304759" y="33948"/>
                  </a:lnTo>
                  <a:lnTo>
                    <a:pt x="347154" y="19401"/>
                  </a:lnTo>
                  <a:lnTo>
                    <a:pt x="391215" y="8758"/>
                  </a:lnTo>
                  <a:lnTo>
                    <a:pt x="436737" y="2223"/>
                  </a:lnTo>
                  <a:lnTo>
                    <a:pt x="483517" y="0"/>
                  </a:lnTo>
                </a:path>
              </a:pathLst>
            </a:custGeom>
            <a:ln w="76199">
              <a:solidFill>
                <a:srgbClr val="000000"/>
              </a:solidFill>
            </a:ln>
          </p:spPr>
          <p:txBody>
            <a:bodyPr wrap="square" lIns="0" tIns="0" rIns="0" bIns="0" rtlCol="0"/>
            <a:lstStyle/>
            <a:p>
              <a:endParaRPr/>
            </a:p>
          </p:txBody>
        </p:sp>
        <p:sp>
          <p:nvSpPr>
            <p:cNvPr id="6" name="object 6"/>
            <p:cNvSpPr/>
            <p:nvPr/>
          </p:nvSpPr>
          <p:spPr>
            <a:xfrm>
              <a:off x="3446123" y="1028700"/>
              <a:ext cx="869950" cy="869950"/>
            </a:xfrm>
            <a:custGeom>
              <a:avLst/>
              <a:gdLst/>
              <a:ahLst/>
              <a:cxnLst/>
              <a:rect l="l" t="t" r="r" b="b"/>
              <a:pathLst>
                <a:path w="869950" h="869950">
                  <a:moveTo>
                    <a:pt x="434673" y="869342"/>
                  </a:moveTo>
                  <a:lnTo>
                    <a:pt x="387309" y="866792"/>
                  </a:lnTo>
                  <a:lnTo>
                    <a:pt x="341424" y="859317"/>
                  </a:lnTo>
                  <a:lnTo>
                    <a:pt x="297281" y="847183"/>
                  </a:lnTo>
                  <a:lnTo>
                    <a:pt x="255146" y="830654"/>
                  </a:lnTo>
                  <a:lnTo>
                    <a:pt x="215284" y="809997"/>
                  </a:lnTo>
                  <a:lnTo>
                    <a:pt x="177960" y="785476"/>
                  </a:lnTo>
                  <a:lnTo>
                    <a:pt x="143438" y="757356"/>
                  </a:lnTo>
                  <a:lnTo>
                    <a:pt x="111985" y="725903"/>
                  </a:lnTo>
                  <a:lnTo>
                    <a:pt x="83866" y="691382"/>
                  </a:lnTo>
                  <a:lnTo>
                    <a:pt x="59345" y="654058"/>
                  </a:lnTo>
                  <a:lnTo>
                    <a:pt x="38688" y="614196"/>
                  </a:lnTo>
                  <a:lnTo>
                    <a:pt x="22159" y="572061"/>
                  </a:lnTo>
                  <a:lnTo>
                    <a:pt x="10025" y="527918"/>
                  </a:lnTo>
                  <a:lnTo>
                    <a:pt x="2550" y="482033"/>
                  </a:lnTo>
                  <a:lnTo>
                    <a:pt x="0" y="434672"/>
                  </a:lnTo>
                  <a:lnTo>
                    <a:pt x="2550" y="387309"/>
                  </a:lnTo>
                  <a:lnTo>
                    <a:pt x="10025" y="341424"/>
                  </a:lnTo>
                  <a:lnTo>
                    <a:pt x="22159" y="297281"/>
                  </a:lnTo>
                  <a:lnTo>
                    <a:pt x="38688" y="255146"/>
                  </a:lnTo>
                  <a:lnTo>
                    <a:pt x="59345" y="215284"/>
                  </a:lnTo>
                  <a:lnTo>
                    <a:pt x="83866" y="177960"/>
                  </a:lnTo>
                  <a:lnTo>
                    <a:pt x="111985" y="143438"/>
                  </a:lnTo>
                  <a:lnTo>
                    <a:pt x="143438" y="111985"/>
                  </a:lnTo>
                  <a:lnTo>
                    <a:pt x="177960" y="83866"/>
                  </a:lnTo>
                  <a:lnTo>
                    <a:pt x="215284" y="59345"/>
                  </a:lnTo>
                  <a:lnTo>
                    <a:pt x="255146" y="38688"/>
                  </a:lnTo>
                  <a:lnTo>
                    <a:pt x="297281" y="22159"/>
                  </a:lnTo>
                  <a:lnTo>
                    <a:pt x="341424" y="10025"/>
                  </a:lnTo>
                  <a:lnTo>
                    <a:pt x="387309" y="2550"/>
                  </a:lnTo>
                  <a:lnTo>
                    <a:pt x="434671" y="0"/>
                  </a:lnTo>
                  <a:lnTo>
                    <a:pt x="482033" y="2550"/>
                  </a:lnTo>
                  <a:lnTo>
                    <a:pt x="527918" y="10025"/>
                  </a:lnTo>
                  <a:lnTo>
                    <a:pt x="572061" y="22159"/>
                  </a:lnTo>
                  <a:lnTo>
                    <a:pt x="614196" y="38688"/>
                  </a:lnTo>
                  <a:lnTo>
                    <a:pt x="654058" y="59345"/>
                  </a:lnTo>
                  <a:lnTo>
                    <a:pt x="691382" y="83866"/>
                  </a:lnTo>
                  <a:lnTo>
                    <a:pt x="725903" y="111985"/>
                  </a:lnTo>
                  <a:lnTo>
                    <a:pt x="757356" y="143438"/>
                  </a:lnTo>
                  <a:lnTo>
                    <a:pt x="785476" y="177960"/>
                  </a:lnTo>
                  <a:lnTo>
                    <a:pt x="809997" y="215284"/>
                  </a:lnTo>
                  <a:lnTo>
                    <a:pt x="830654" y="255146"/>
                  </a:lnTo>
                  <a:lnTo>
                    <a:pt x="847182" y="297281"/>
                  </a:lnTo>
                  <a:lnTo>
                    <a:pt x="859317" y="341424"/>
                  </a:lnTo>
                  <a:lnTo>
                    <a:pt x="866792" y="387309"/>
                  </a:lnTo>
                  <a:lnTo>
                    <a:pt x="869342" y="434670"/>
                  </a:lnTo>
                  <a:lnTo>
                    <a:pt x="866792" y="482033"/>
                  </a:lnTo>
                  <a:lnTo>
                    <a:pt x="859317" y="527918"/>
                  </a:lnTo>
                  <a:lnTo>
                    <a:pt x="847182" y="572061"/>
                  </a:lnTo>
                  <a:lnTo>
                    <a:pt x="830654" y="614196"/>
                  </a:lnTo>
                  <a:lnTo>
                    <a:pt x="809997" y="654058"/>
                  </a:lnTo>
                  <a:lnTo>
                    <a:pt x="785476" y="691382"/>
                  </a:lnTo>
                  <a:lnTo>
                    <a:pt x="757356" y="725903"/>
                  </a:lnTo>
                  <a:lnTo>
                    <a:pt x="725903" y="757356"/>
                  </a:lnTo>
                  <a:lnTo>
                    <a:pt x="691382" y="785476"/>
                  </a:lnTo>
                  <a:lnTo>
                    <a:pt x="654058" y="809997"/>
                  </a:lnTo>
                  <a:lnTo>
                    <a:pt x="614196" y="830654"/>
                  </a:lnTo>
                  <a:lnTo>
                    <a:pt x="572061" y="847183"/>
                  </a:lnTo>
                  <a:lnTo>
                    <a:pt x="527918" y="859317"/>
                  </a:lnTo>
                  <a:lnTo>
                    <a:pt x="482033" y="866792"/>
                  </a:lnTo>
                  <a:lnTo>
                    <a:pt x="434673" y="869342"/>
                  </a:lnTo>
                  <a:close/>
                </a:path>
              </a:pathLst>
            </a:custGeom>
            <a:solidFill>
              <a:srgbClr val="3381AE"/>
            </a:solidFill>
          </p:spPr>
          <p:txBody>
            <a:bodyPr wrap="square" lIns="0" tIns="0" rIns="0" bIns="0" rtlCol="0"/>
            <a:lstStyle/>
            <a:p>
              <a:endParaRPr/>
            </a:p>
          </p:txBody>
        </p:sp>
        <p:sp>
          <p:nvSpPr>
            <p:cNvPr id="7" name="object 7"/>
            <p:cNvSpPr/>
            <p:nvPr/>
          </p:nvSpPr>
          <p:spPr>
            <a:xfrm>
              <a:off x="953486" y="5218637"/>
              <a:ext cx="5091430" cy="1173480"/>
            </a:xfrm>
            <a:custGeom>
              <a:avLst/>
              <a:gdLst/>
              <a:ahLst/>
              <a:cxnLst/>
              <a:rect l="l" t="t" r="r" b="b"/>
              <a:pathLst>
                <a:path w="5091430" h="1173479">
                  <a:moveTo>
                    <a:pt x="485740" y="0"/>
                  </a:moveTo>
                  <a:lnTo>
                    <a:pt x="4616260" y="0"/>
                  </a:lnTo>
                  <a:lnTo>
                    <a:pt x="4663040" y="2223"/>
                  </a:lnTo>
                  <a:lnTo>
                    <a:pt x="4708562" y="8758"/>
                  </a:lnTo>
                  <a:lnTo>
                    <a:pt x="4752622" y="19401"/>
                  </a:lnTo>
                  <a:lnTo>
                    <a:pt x="4795017" y="33948"/>
                  </a:lnTo>
                  <a:lnTo>
                    <a:pt x="4835544" y="52196"/>
                  </a:lnTo>
                  <a:lnTo>
                    <a:pt x="4873998" y="73942"/>
                  </a:lnTo>
                  <a:lnTo>
                    <a:pt x="4910176" y="98981"/>
                  </a:lnTo>
                  <a:lnTo>
                    <a:pt x="4943875" y="127110"/>
                  </a:lnTo>
                  <a:lnTo>
                    <a:pt x="4974890" y="158126"/>
                  </a:lnTo>
                  <a:lnTo>
                    <a:pt x="5003020" y="191824"/>
                  </a:lnTo>
                  <a:lnTo>
                    <a:pt x="5028059" y="228002"/>
                  </a:lnTo>
                  <a:lnTo>
                    <a:pt x="5049804" y="266456"/>
                  </a:lnTo>
                  <a:lnTo>
                    <a:pt x="5068052" y="306983"/>
                  </a:lnTo>
                  <a:lnTo>
                    <a:pt x="5082599" y="349378"/>
                  </a:lnTo>
                  <a:lnTo>
                    <a:pt x="5090836" y="383475"/>
                  </a:lnTo>
                </a:path>
                <a:path w="5091430" h="1173479">
                  <a:moveTo>
                    <a:pt x="0" y="1173394"/>
                  </a:moveTo>
                  <a:lnTo>
                    <a:pt x="0" y="485740"/>
                  </a:lnTo>
                  <a:lnTo>
                    <a:pt x="2223" y="438960"/>
                  </a:lnTo>
                  <a:lnTo>
                    <a:pt x="8758" y="393438"/>
                  </a:lnTo>
                  <a:lnTo>
                    <a:pt x="19401" y="349378"/>
                  </a:lnTo>
                  <a:lnTo>
                    <a:pt x="33948" y="306983"/>
                  </a:lnTo>
                  <a:lnTo>
                    <a:pt x="52196" y="266456"/>
                  </a:lnTo>
                  <a:lnTo>
                    <a:pt x="73942" y="228002"/>
                  </a:lnTo>
                  <a:lnTo>
                    <a:pt x="98981" y="191824"/>
                  </a:lnTo>
                  <a:lnTo>
                    <a:pt x="127110" y="158126"/>
                  </a:lnTo>
                  <a:lnTo>
                    <a:pt x="158126" y="127110"/>
                  </a:lnTo>
                  <a:lnTo>
                    <a:pt x="191824" y="98981"/>
                  </a:lnTo>
                  <a:lnTo>
                    <a:pt x="228002" y="73942"/>
                  </a:lnTo>
                  <a:lnTo>
                    <a:pt x="266456" y="52196"/>
                  </a:lnTo>
                  <a:lnTo>
                    <a:pt x="306983" y="33948"/>
                  </a:lnTo>
                  <a:lnTo>
                    <a:pt x="349378" y="19401"/>
                  </a:lnTo>
                  <a:lnTo>
                    <a:pt x="393438" y="8758"/>
                  </a:lnTo>
                  <a:lnTo>
                    <a:pt x="438960" y="2223"/>
                  </a:lnTo>
                  <a:lnTo>
                    <a:pt x="485740" y="0"/>
                  </a:lnTo>
                </a:path>
              </a:pathLst>
            </a:custGeom>
            <a:ln w="76199">
              <a:solidFill>
                <a:srgbClr val="000000"/>
              </a:solidFill>
            </a:ln>
          </p:spPr>
          <p:txBody>
            <a:bodyPr wrap="square" lIns="0" tIns="0" rIns="0" bIns="0" rtlCol="0"/>
            <a:lstStyle/>
            <a:p>
              <a:endParaRPr/>
            </a:p>
          </p:txBody>
        </p:sp>
        <p:sp>
          <p:nvSpPr>
            <p:cNvPr id="8" name="object 8"/>
            <p:cNvSpPr/>
            <p:nvPr/>
          </p:nvSpPr>
          <p:spPr>
            <a:xfrm>
              <a:off x="3069858" y="4215232"/>
              <a:ext cx="869950" cy="869950"/>
            </a:xfrm>
            <a:custGeom>
              <a:avLst/>
              <a:gdLst/>
              <a:ahLst/>
              <a:cxnLst/>
              <a:rect l="l" t="t" r="r" b="b"/>
              <a:pathLst>
                <a:path w="869950" h="869950">
                  <a:moveTo>
                    <a:pt x="434671" y="869342"/>
                  </a:moveTo>
                  <a:lnTo>
                    <a:pt x="387308" y="866791"/>
                  </a:lnTo>
                  <a:lnTo>
                    <a:pt x="341423" y="859316"/>
                  </a:lnTo>
                  <a:lnTo>
                    <a:pt x="297281" y="847182"/>
                  </a:lnTo>
                  <a:lnTo>
                    <a:pt x="255146" y="830654"/>
                  </a:lnTo>
                  <a:lnTo>
                    <a:pt x="215284" y="809997"/>
                  </a:lnTo>
                  <a:lnTo>
                    <a:pt x="177959" y="785476"/>
                  </a:lnTo>
                  <a:lnTo>
                    <a:pt x="143438" y="757356"/>
                  </a:lnTo>
                  <a:lnTo>
                    <a:pt x="111985" y="725903"/>
                  </a:lnTo>
                  <a:lnTo>
                    <a:pt x="83866" y="691382"/>
                  </a:lnTo>
                  <a:lnTo>
                    <a:pt x="59345" y="654058"/>
                  </a:lnTo>
                  <a:lnTo>
                    <a:pt x="38688" y="614196"/>
                  </a:lnTo>
                  <a:lnTo>
                    <a:pt x="22159" y="572061"/>
                  </a:lnTo>
                  <a:lnTo>
                    <a:pt x="10025" y="527918"/>
                  </a:lnTo>
                  <a:lnTo>
                    <a:pt x="2550" y="482033"/>
                  </a:lnTo>
                  <a:lnTo>
                    <a:pt x="0" y="434673"/>
                  </a:lnTo>
                  <a:lnTo>
                    <a:pt x="2550" y="387309"/>
                  </a:lnTo>
                  <a:lnTo>
                    <a:pt x="10025" y="341424"/>
                  </a:lnTo>
                  <a:lnTo>
                    <a:pt x="22159" y="297281"/>
                  </a:lnTo>
                  <a:lnTo>
                    <a:pt x="38688" y="255146"/>
                  </a:lnTo>
                  <a:lnTo>
                    <a:pt x="59345" y="215284"/>
                  </a:lnTo>
                  <a:lnTo>
                    <a:pt x="83866" y="177960"/>
                  </a:lnTo>
                  <a:lnTo>
                    <a:pt x="111985" y="143438"/>
                  </a:lnTo>
                  <a:lnTo>
                    <a:pt x="143438" y="111985"/>
                  </a:lnTo>
                  <a:lnTo>
                    <a:pt x="177959" y="83866"/>
                  </a:lnTo>
                  <a:lnTo>
                    <a:pt x="215284" y="59345"/>
                  </a:lnTo>
                  <a:lnTo>
                    <a:pt x="255146" y="38688"/>
                  </a:lnTo>
                  <a:lnTo>
                    <a:pt x="297281" y="22159"/>
                  </a:lnTo>
                  <a:lnTo>
                    <a:pt x="341423" y="10025"/>
                  </a:lnTo>
                  <a:lnTo>
                    <a:pt x="387308" y="2550"/>
                  </a:lnTo>
                  <a:lnTo>
                    <a:pt x="434669" y="0"/>
                  </a:lnTo>
                  <a:lnTo>
                    <a:pt x="482033" y="2550"/>
                  </a:lnTo>
                  <a:lnTo>
                    <a:pt x="527918" y="10025"/>
                  </a:lnTo>
                  <a:lnTo>
                    <a:pt x="572060" y="22159"/>
                  </a:lnTo>
                  <a:lnTo>
                    <a:pt x="614195" y="38688"/>
                  </a:lnTo>
                  <a:lnTo>
                    <a:pt x="654058" y="59345"/>
                  </a:lnTo>
                  <a:lnTo>
                    <a:pt x="691382" y="83866"/>
                  </a:lnTo>
                  <a:lnTo>
                    <a:pt x="725903" y="111985"/>
                  </a:lnTo>
                  <a:lnTo>
                    <a:pt x="757356" y="143438"/>
                  </a:lnTo>
                  <a:lnTo>
                    <a:pt x="785476" y="177960"/>
                  </a:lnTo>
                  <a:lnTo>
                    <a:pt x="809997" y="215284"/>
                  </a:lnTo>
                  <a:lnTo>
                    <a:pt x="830654" y="255146"/>
                  </a:lnTo>
                  <a:lnTo>
                    <a:pt x="847182" y="297281"/>
                  </a:lnTo>
                  <a:lnTo>
                    <a:pt x="859317" y="341424"/>
                  </a:lnTo>
                  <a:lnTo>
                    <a:pt x="866792" y="387309"/>
                  </a:lnTo>
                  <a:lnTo>
                    <a:pt x="869342" y="434668"/>
                  </a:lnTo>
                  <a:lnTo>
                    <a:pt x="866792" y="482033"/>
                  </a:lnTo>
                  <a:lnTo>
                    <a:pt x="859317" y="527918"/>
                  </a:lnTo>
                  <a:lnTo>
                    <a:pt x="847182" y="572061"/>
                  </a:lnTo>
                  <a:lnTo>
                    <a:pt x="830654" y="614196"/>
                  </a:lnTo>
                  <a:lnTo>
                    <a:pt x="809997" y="654058"/>
                  </a:lnTo>
                  <a:lnTo>
                    <a:pt x="785476" y="691382"/>
                  </a:lnTo>
                  <a:lnTo>
                    <a:pt x="757356" y="725903"/>
                  </a:lnTo>
                  <a:lnTo>
                    <a:pt x="725903" y="757356"/>
                  </a:lnTo>
                  <a:lnTo>
                    <a:pt x="691382" y="785476"/>
                  </a:lnTo>
                  <a:lnTo>
                    <a:pt x="654058" y="809997"/>
                  </a:lnTo>
                  <a:lnTo>
                    <a:pt x="614195" y="830654"/>
                  </a:lnTo>
                  <a:lnTo>
                    <a:pt x="572060" y="847182"/>
                  </a:lnTo>
                  <a:lnTo>
                    <a:pt x="527918" y="859316"/>
                  </a:lnTo>
                  <a:lnTo>
                    <a:pt x="482033" y="866791"/>
                  </a:lnTo>
                  <a:lnTo>
                    <a:pt x="434671" y="869342"/>
                  </a:lnTo>
                  <a:close/>
                </a:path>
              </a:pathLst>
            </a:custGeom>
            <a:solidFill>
              <a:srgbClr val="3381AE"/>
            </a:solidFill>
          </p:spPr>
          <p:txBody>
            <a:bodyPr wrap="square" lIns="0" tIns="0" rIns="0" bIns="0" rtlCol="0"/>
            <a:lstStyle/>
            <a:p>
              <a:endParaRPr/>
            </a:p>
          </p:txBody>
        </p:sp>
      </p:grpSp>
      <p:sp>
        <p:nvSpPr>
          <p:cNvPr id="9" name="object 9"/>
          <p:cNvSpPr/>
          <p:nvPr/>
        </p:nvSpPr>
        <p:spPr>
          <a:xfrm>
            <a:off x="12950412" y="1895949"/>
            <a:ext cx="5003165" cy="1560195"/>
          </a:xfrm>
          <a:custGeom>
            <a:avLst/>
            <a:gdLst/>
            <a:ahLst/>
            <a:cxnLst/>
            <a:rect l="l" t="t" r="r" b="b"/>
            <a:pathLst>
              <a:path w="5003165" h="1560195">
                <a:moveTo>
                  <a:pt x="386759" y="0"/>
                </a:moveTo>
                <a:lnTo>
                  <a:pt x="4517278" y="0"/>
                </a:lnTo>
                <a:lnTo>
                  <a:pt x="4564058" y="2223"/>
                </a:lnTo>
                <a:lnTo>
                  <a:pt x="4609580" y="8758"/>
                </a:lnTo>
                <a:lnTo>
                  <a:pt x="4653641" y="19401"/>
                </a:lnTo>
                <a:lnTo>
                  <a:pt x="4696036" y="33948"/>
                </a:lnTo>
                <a:lnTo>
                  <a:pt x="4736562" y="52196"/>
                </a:lnTo>
                <a:lnTo>
                  <a:pt x="4775016" y="73942"/>
                </a:lnTo>
                <a:lnTo>
                  <a:pt x="4811195" y="98981"/>
                </a:lnTo>
                <a:lnTo>
                  <a:pt x="4844893" y="127110"/>
                </a:lnTo>
                <a:lnTo>
                  <a:pt x="4875909" y="158126"/>
                </a:lnTo>
                <a:lnTo>
                  <a:pt x="4904038" y="191824"/>
                </a:lnTo>
                <a:lnTo>
                  <a:pt x="4929077" y="228002"/>
                </a:lnTo>
                <a:lnTo>
                  <a:pt x="4950823" y="266456"/>
                </a:lnTo>
                <a:lnTo>
                  <a:pt x="4969071" y="306983"/>
                </a:lnTo>
                <a:lnTo>
                  <a:pt x="4983618" y="349378"/>
                </a:lnTo>
                <a:lnTo>
                  <a:pt x="4994261" y="393438"/>
                </a:lnTo>
                <a:lnTo>
                  <a:pt x="5000796" y="438960"/>
                </a:lnTo>
                <a:lnTo>
                  <a:pt x="5003020" y="485740"/>
                </a:lnTo>
                <a:lnTo>
                  <a:pt x="5003020" y="1173394"/>
                </a:lnTo>
                <a:lnTo>
                  <a:pt x="5000796" y="1220175"/>
                </a:lnTo>
                <a:lnTo>
                  <a:pt x="4994261" y="1265696"/>
                </a:lnTo>
                <a:lnTo>
                  <a:pt x="4983618" y="1309757"/>
                </a:lnTo>
                <a:lnTo>
                  <a:pt x="4969071" y="1352152"/>
                </a:lnTo>
                <a:lnTo>
                  <a:pt x="4950823" y="1392678"/>
                </a:lnTo>
                <a:lnTo>
                  <a:pt x="4929077" y="1431132"/>
                </a:lnTo>
                <a:lnTo>
                  <a:pt x="4904038" y="1467310"/>
                </a:lnTo>
                <a:lnTo>
                  <a:pt x="4875909" y="1501009"/>
                </a:lnTo>
                <a:lnTo>
                  <a:pt x="4844893" y="1532025"/>
                </a:lnTo>
                <a:lnTo>
                  <a:pt x="4811195" y="1560154"/>
                </a:lnTo>
              </a:path>
              <a:path w="5003165" h="1560195">
                <a:moveTo>
                  <a:pt x="0" y="191824"/>
                </a:moveTo>
                <a:lnTo>
                  <a:pt x="28128" y="158126"/>
                </a:lnTo>
                <a:lnTo>
                  <a:pt x="59144" y="127110"/>
                </a:lnTo>
                <a:lnTo>
                  <a:pt x="92843" y="98981"/>
                </a:lnTo>
                <a:lnTo>
                  <a:pt x="129021" y="73942"/>
                </a:lnTo>
                <a:lnTo>
                  <a:pt x="167475" y="52196"/>
                </a:lnTo>
                <a:lnTo>
                  <a:pt x="208001" y="33948"/>
                </a:lnTo>
                <a:lnTo>
                  <a:pt x="250396" y="19401"/>
                </a:lnTo>
                <a:lnTo>
                  <a:pt x="294457" y="8758"/>
                </a:lnTo>
                <a:lnTo>
                  <a:pt x="339979" y="2223"/>
                </a:lnTo>
                <a:lnTo>
                  <a:pt x="386759" y="0"/>
                </a:lnTo>
              </a:path>
            </a:pathLst>
          </a:custGeom>
          <a:ln w="76199">
            <a:solidFill>
              <a:srgbClr val="000000"/>
            </a:solidFill>
          </a:ln>
        </p:spPr>
        <p:txBody>
          <a:bodyPr wrap="square" lIns="0" tIns="0" rIns="0" bIns="0" rtlCol="0"/>
          <a:lstStyle/>
          <a:p>
            <a:endParaRPr/>
          </a:p>
        </p:txBody>
      </p:sp>
      <p:sp>
        <p:nvSpPr>
          <p:cNvPr id="10" name="object 10"/>
          <p:cNvSpPr/>
          <p:nvPr/>
        </p:nvSpPr>
        <p:spPr>
          <a:xfrm>
            <a:off x="14967805" y="892544"/>
            <a:ext cx="869950" cy="869950"/>
          </a:xfrm>
          <a:custGeom>
            <a:avLst/>
            <a:gdLst/>
            <a:ahLst/>
            <a:cxnLst/>
            <a:rect l="l" t="t" r="r" b="b"/>
            <a:pathLst>
              <a:path w="869950" h="869950">
                <a:moveTo>
                  <a:pt x="434674" y="869342"/>
                </a:moveTo>
                <a:lnTo>
                  <a:pt x="387309" y="866792"/>
                </a:lnTo>
                <a:lnTo>
                  <a:pt x="341424" y="859317"/>
                </a:lnTo>
                <a:lnTo>
                  <a:pt x="297281" y="847183"/>
                </a:lnTo>
                <a:lnTo>
                  <a:pt x="255146" y="830654"/>
                </a:lnTo>
                <a:lnTo>
                  <a:pt x="215284" y="809997"/>
                </a:lnTo>
                <a:lnTo>
                  <a:pt x="177959" y="785476"/>
                </a:lnTo>
                <a:lnTo>
                  <a:pt x="143438" y="757356"/>
                </a:lnTo>
                <a:lnTo>
                  <a:pt x="111985" y="725903"/>
                </a:lnTo>
                <a:lnTo>
                  <a:pt x="83866" y="691382"/>
                </a:lnTo>
                <a:lnTo>
                  <a:pt x="59345" y="654058"/>
                </a:lnTo>
                <a:lnTo>
                  <a:pt x="38687" y="614196"/>
                </a:lnTo>
                <a:lnTo>
                  <a:pt x="22159" y="572061"/>
                </a:lnTo>
                <a:lnTo>
                  <a:pt x="10025" y="527918"/>
                </a:lnTo>
                <a:lnTo>
                  <a:pt x="2550" y="482033"/>
                </a:lnTo>
                <a:lnTo>
                  <a:pt x="0" y="434664"/>
                </a:lnTo>
                <a:lnTo>
                  <a:pt x="2550" y="387309"/>
                </a:lnTo>
                <a:lnTo>
                  <a:pt x="10025" y="341424"/>
                </a:lnTo>
                <a:lnTo>
                  <a:pt x="22159" y="297281"/>
                </a:lnTo>
                <a:lnTo>
                  <a:pt x="38687" y="255146"/>
                </a:lnTo>
                <a:lnTo>
                  <a:pt x="59345" y="215284"/>
                </a:lnTo>
                <a:lnTo>
                  <a:pt x="83866" y="177960"/>
                </a:lnTo>
                <a:lnTo>
                  <a:pt x="111985" y="143438"/>
                </a:lnTo>
                <a:lnTo>
                  <a:pt x="143438" y="111985"/>
                </a:lnTo>
                <a:lnTo>
                  <a:pt x="177959" y="83866"/>
                </a:lnTo>
                <a:lnTo>
                  <a:pt x="215284" y="59345"/>
                </a:lnTo>
                <a:lnTo>
                  <a:pt x="255146" y="38688"/>
                </a:lnTo>
                <a:lnTo>
                  <a:pt x="297281" y="22159"/>
                </a:lnTo>
                <a:lnTo>
                  <a:pt x="341424" y="10025"/>
                </a:lnTo>
                <a:lnTo>
                  <a:pt x="387309" y="2550"/>
                </a:lnTo>
                <a:lnTo>
                  <a:pt x="434671" y="0"/>
                </a:lnTo>
                <a:lnTo>
                  <a:pt x="482033" y="2550"/>
                </a:lnTo>
                <a:lnTo>
                  <a:pt x="527918" y="10025"/>
                </a:lnTo>
                <a:lnTo>
                  <a:pt x="572060" y="22159"/>
                </a:lnTo>
                <a:lnTo>
                  <a:pt x="614195" y="38688"/>
                </a:lnTo>
                <a:lnTo>
                  <a:pt x="654057" y="59345"/>
                </a:lnTo>
                <a:lnTo>
                  <a:pt x="691381" y="83866"/>
                </a:lnTo>
                <a:lnTo>
                  <a:pt x="725903" y="111985"/>
                </a:lnTo>
                <a:lnTo>
                  <a:pt x="757356" y="143438"/>
                </a:lnTo>
                <a:lnTo>
                  <a:pt x="785475" y="177960"/>
                </a:lnTo>
                <a:lnTo>
                  <a:pt x="809996" y="215284"/>
                </a:lnTo>
                <a:lnTo>
                  <a:pt x="830653" y="255146"/>
                </a:lnTo>
                <a:lnTo>
                  <a:pt x="847182" y="297281"/>
                </a:lnTo>
                <a:lnTo>
                  <a:pt x="859316" y="341424"/>
                </a:lnTo>
                <a:lnTo>
                  <a:pt x="866791" y="387309"/>
                </a:lnTo>
                <a:lnTo>
                  <a:pt x="869341" y="434671"/>
                </a:lnTo>
                <a:lnTo>
                  <a:pt x="866791" y="482033"/>
                </a:lnTo>
                <a:lnTo>
                  <a:pt x="859316" y="527918"/>
                </a:lnTo>
                <a:lnTo>
                  <a:pt x="847182" y="572061"/>
                </a:lnTo>
                <a:lnTo>
                  <a:pt x="830653" y="614196"/>
                </a:lnTo>
                <a:lnTo>
                  <a:pt x="809996" y="654058"/>
                </a:lnTo>
                <a:lnTo>
                  <a:pt x="785475" y="691382"/>
                </a:lnTo>
                <a:lnTo>
                  <a:pt x="757356" y="725903"/>
                </a:lnTo>
                <a:lnTo>
                  <a:pt x="725903" y="757356"/>
                </a:lnTo>
                <a:lnTo>
                  <a:pt x="691381" y="785476"/>
                </a:lnTo>
                <a:lnTo>
                  <a:pt x="654057" y="809997"/>
                </a:lnTo>
                <a:lnTo>
                  <a:pt x="614195" y="830654"/>
                </a:lnTo>
                <a:lnTo>
                  <a:pt x="572060" y="847183"/>
                </a:lnTo>
                <a:lnTo>
                  <a:pt x="527918" y="859317"/>
                </a:lnTo>
                <a:lnTo>
                  <a:pt x="482033" y="866792"/>
                </a:lnTo>
                <a:lnTo>
                  <a:pt x="434674" y="869342"/>
                </a:lnTo>
                <a:close/>
              </a:path>
            </a:pathLst>
          </a:custGeom>
          <a:solidFill>
            <a:srgbClr val="3381AE"/>
          </a:solidFill>
        </p:spPr>
        <p:txBody>
          <a:bodyPr wrap="square" lIns="0" tIns="0" rIns="0" bIns="0" rtlCol="0"/>
          <a:lstStyle/>
          <a:p>
            <a:endParaRPr/>
          </a:p>
        </p:txBody>
      </p:sp>
      <p:sp>
        <p:nvSpPr>
          <p:cNvPr id="11" name="object 11"/>
          <p:cNvSpPr/>
          <p:nvPr/>
        </p:nvSpPr>
        <p:spPr>
          <a:xfrm>
            <a:off x="17532222" y="4951355"/>
            <a:ext cx="448309" cy="1655445"/>
          </a:xfrm>
          <a:custGeom>
            <a:avLst/>
            <a:gdLst/>
            <a:ahLst/>
            <a:cxnLst/>
            <a:rect l="l" t="t" r="r" b="b"/>
            <a:pathLst>
              <a:path w="448309" h="1655445">
                <a:moveTo>
                  <a:pt x="9219" y="0"/>
                </a:moveTo>
                <a:lnTo>
                  <a:pt x="54740" y="6534"/>
                </a:lnTo>
                <a:lnTo>
                  <a:pt x="98800" y="17177"/>
                </a:lnTo>
                <a:lnTo>
                  <a:pt x="141195" y="31725"/>
                </a:lnTo>
                <a:lnTo>
                  <a:pt x="181722" y="49973"/>
                </a:lnTo>
                <a:lnTo>
                  <a:pt x="220176" y="71718"/>
                </a:lnTo>
                <a:lnTo>
                  <a:pt x="256354" y="96757"/>
                </a:lnTo>
                <a:lnTo>
                  <a:pt x="290053" y="124886"/>
                </a:lnTo>
                <a:lnTo>
                  <a:pt x="321068" y="155902"/>
                </a:lnTo>
                <a:lnTo>
                  <a:pt x="349198" y="189601"/>
                </a:lnTo>
                <a:lnTo>
                  <a:pt x="374237" y="225779"/>
                </a:lnTo>
                <a:lnTo>
                  <a:pt x="395982" y="264233"/>
                </a:lnTo>
                <a:lnTo>
                  <a:pt x="414230" y="304759"/>
                </a:lnTo>
                <a:lnTo>
                  <a:pt x="428777" y="347154"/>
                </a:lnTo>
                <a:lnTo>
                  <a:pt x="439420" y="391215"/>
                </a:lnTo>
                <a:lnTo>
                  <a:pt x="445955" y="436737"/>
                </a:lnTo>
                <a:lnTo>
                  <a:pt x="448179" y="483517"/>
                </a:lnTo>
                <a:lnTo>
                  <a:pt x="448179" y="1171171"/>
                </a:lnTo>
                <a:lnTo>
                  <a:pt x="445955" y="1217951"/>
                </a:lnTo>
                <a:lnTo>
                  <a:pt x="439420" y="1263473"/>
                </a:lnTo>
                <a:lnTo>
                  <a:pt x="428777" y="1307533"/>
                </a:lnTo>
                <a:lnTo>
                  <a:pt x="414230" y="1349928"/>
                </a:lnTo>
                <a:lnTo>
                  <a:pt x="395982" y="1390455"/>
                </a:lnTo>
                <a:lnTo>
                  <a:pt x="374237" y="1428909"/>
                </a:lnTo>
                <a:lnTo>
                  <a:pt x="349198" y="1465087"/>
                </a:lnTo>
                <a:lnTo>
                  <a:pt x="321068" y="1498785"/>
                </a:lnTo>
                <a:lnTo>
                  <a:pt x="290053" y="1529801"/>
                </a:lnTo>
                <a:lnTo>
                  <a:pt x="256354" y="1557930"/>
                </a:lnTo>
                <a:lnTo>
                  <a:pt x="220176" y="1582969"/>
                </a:lnTo>
                <a:lnTo>
                  <a:pt x="181722" y="1604715"/>
                </a:lnTo>
                <a:lnTo>
                  <a:pt x="141195" y="1622963"/>
                </a:lnTo>
                <a:lnTo>
                  <a:pt x="98800" y="1637510"/>
                </a:lnTo>
                <a:lnTo>
                  <a:pt x="54740" y="1648153"/>
                </a:lnTo>
                <a:lnTo>
                  <a:pt x="9218" y="1654688"/>
                </a:lnTo>
                <a:lnTo>
                  <a:pt x="0" y="1655126"/>
                </a:lnTo>
              </a:path>
            </a:pathLst>
          </a:custGeom>
          <a:ln w="76199">
            <a:solidFill>
              <a:srgbClr val="000000"/>
            </a:solidFill>
          </a:ln>
        </p:spPr>
        <p:txBody>
          <a:bodyPr wrap="square" lIns="0" tIns="0" rIns="0" bIns="0" rtlCol="0"/>
          <a:lstStyle/>
          <a:p>
            <a:endParaRPr/>
          </a:p>
        </p:txBody>
      </p:sp>
      <p:sp>
        <p:nvSpPr>
          <p:cNvPr id="12" name="object 12"/>
          <p:cNvSpPr/>
          <p:nvPr/>
        </p:nvSpPr>
        <p:spPr>
          <a:xfrm>
            <a:off x="13036526" y="6481156"/>
            <a:ext cx="290195" cy="125730"/>
          </a:xfrm>
          <a:custGeom>
            <a:avLst/>
            <a:gdLst/>
            <a:ahLst/>
            <a:cxnLst/>
            <a:rect l="l" t="t" r="r" b="b"/>
            <a:pathLst>
              <a:path w="290194" h="125729">
                <a:moveTo>
                  <a:pt x="290052" y="125324"/>
                </a:moveTo>
                <a:lnTo>
                  <a:pt x="235312" y="118351"/>
                </a:lnTo>
                <a:lnTo>
                  <a:pt x="191252" y="107708"/>
                </a:lnTo>
                <a:lnTo>
                  <a:pt x="148856" y="93161"/>
                </a:lnTo>
                <a:lnTo>
                  <a:pt x="108330" y="74913"/>
                </a:lnTo>
                <a:lnTo>
                  <a:pt x="69876" y="53167"/>
                </a:lnTo>
                <a:lnTo>
                  <a:pt x="33698" y="28128"/>
                </a:lnTo>
                <a:lnTo>
                  <a:pt x="0" y="0"/>
                </a:lnTo>
              </a:path>
            </a:pathLst>
          </a:custGeom>
          <a:ln w="76199">
            <a:solidFill>
              <a:srgbClr val="000000"/>
            </a:solidFill>
          </a:ln>
        </p:spPr>
        <p:txBody>
          <a:bodyPr wrap="square" lIns="0" tIns="0" rIns="0" bIns="0" rtlCol="0"/>
          <a:lstStyle/>
          <a:p>
            <a:endParaRPr/>
          </a:p>
        </p:txBody>
      </p:sp>
      <p:sp>
        <p:nvSpPr>
          <p:cNvPr id="13" name="object 13"/>
          <p:cNvSpPr/>
          <p:nvPr/>
        </p:nvSpPr>
        <p:spPr>
          <a:xfrm>
            <a:off x="14994771" y="3945726"/>
            <a:ext cx="869950" cy="869950"/>
          </a:xfrm>
          <a:custGeom>
            <a:avLst/>
            <a:gdLst/>
            <a:ahLst/>
            <a:cxnLst/>
            <a:rect l="l" t="t" r="r" b="b"/>
            <a:pathLst>
              <a:path w="869950" h="869950">
                <a:moveTo>
                  <a:pt x="434682" y="869342"/>
                </a:moveTo>
                <a:lnTo>
                  <a:pt x="387309" y="866792"/>
                </a:lnTo>
                <a:lnTo>
                  <a:pt x="341424" y="859317"/>
                </a:lnTo>
                <a:lnTo>
                  <a:pt x="297281" y="847183"/>
                </a:lnTo>
                <a:lnTo>
                  <a:pt x="255146" y="830654"/>
                </a:lnTo>
                <a:lnTo>
                  <a:pt x="215284" y="809997"/>
                </a:lnTo>
                <a:lnTo>
                  <a:pt x="177959" y="785476"/>
                </a:lnTo>
                <a:lnTo>
                  <a:pt x="143438" y="757357"/>
                </a:lnTo>
                <a:lnTo>
                  <a:pt x="111985" y="725904"/>
                </a:lnTo>
                <a:lnTo>
                  <a:pt x="83865" y="691382"/>
                </a:lnTo>
                <a:lnTo>
                  <a:pt x="59344" y="654058"/>
                </a:lnTo>
                <a:lnTo>
                  <a:pt x="38687" y="614196"/>
                </a:lnTo>
                <a:lnTo>
                  <a:pt x="22159" y="572061"/>
                </a:lnTo>
                <a:lnTo>
                  <a:pt x="10025" y="527918"/>
                </a:lnTo>
                <a:lnTo>
                  <a:pt x="2550" y="482033"/>
                </a:lnTo>
                <a:lnTo>
                  <a:pt x="0" y="434660"/>
                </a:lnTo>
                <a:lnTo>
                  <a:pt x="2550" y="387309"/>
                </a:lnTo>
                <a:lnTo>
                  <a:pt x="10025" y="341424"/>
                </a:lnTo>
                <a:lnTo>
                  <a:pt x="22159" y="297281"/>
                </a:lnTo>
                <a:lnTo>
                  <a:pt x="38687" y="255146"/>
                </a:lnTo>
                <a:lnTo>
                  <a:pt x="59344" y="215284"/>
                </a:lnTo>
                <a:lnTo>
                  <a:pt x="83865" y="177960"/>
                </a:lnTo>
                <a:lnTo>
                  <a:pt x="111985" y="143438"/>
                </a:lnTo>
                <a:lnTo>
                  <a:pt x="143438" y="111985"/>
                </a:lnTo>
                <a:lnTo>
                  <a:pt x="177959" y="83866"/>
                </a:lnTo>
                <a:lnTo>
                  <a:pt x="215284" y="59345"/>
                </a:lnTo>
                <a:lnTo>
                  <a:pt x="255146" y="38688"/>
                </a:lnTo>
                <a:lnTo>
                  <a:pt x="297281" y="22159"/>
                </a:lnTo>
                <a:lnTo>
                  <a:pt x="341424" y="10025"/>
                </a:lnTo>
                <a:lnTo>
                  <a:pt x="387309" y="2550"/>
                </a:lnTo>
                <a:lnTo>
                  <a:pt x="434671" y="0"/>
                </a:lnTo>
                <a:lnTo>
                  <a:pt x="482033" y="2550"/>
                </a:lnTo>
                <a:lnTo>
                  <a:pt x="527918" y="10025"/>
                </a:lnTo>
                <a:lnTo>
                  <a:pt x="572060" y="22159"/>
                </a:lnTo>
                <a:lnTo>
                  <a:pt x="614195" y="38688"/>
                </a:lnTo>
                <a:lnTo>
                  <a:pt x="654057" y="59345"/>
                </a:lnTo>
                <a:lnTo>
                  <a:pt x="691381" y="83866"/>
                </a:lnTo>
                <a:lnTo>
                  <a:pt x="725903" y="111985"/>
                </a:lnTo>
                <a:lnTo>
                  <a:pt x="757355" y="143438"/>
                </a:lnTo>
                <a:lnTo>
                  <a:pt x="785475" y="177960"/>
                </a:lnTo>
                <a:lnTo>
                  <a:pt x="809996" y="215284"/>
                </a:lnTo>
                <a:lnTo>
                  <a:pt x="830653" y="255146"/>
                </a:lnTo>
                <a:lnTo>
                  <a:pt x="847181" y="297281"/>
                </a:lnTo>
                <a:lnTo>
                  <a:pt x="859316" y="341424"/>
                </a:lnTo>
                <a:lnTo>
                  <a:pt x="866791" y="387309"/>
                </a:lnTo>
                <a:lnTo>
                  <a:pt x="869340" y="434671"/>
                </a:lnTo>
                <a:lnTo>
                  <a:pt x="866791" y="482033"/>
                </a:lnTo>
                <a:lnTo>
                  <a:pt x="859316" y="527918"/>
                </a:lnTo>
                <a:lnTo>
                  <a:pt x="847181" y="572061"/>
                </a:lnTo>
                <a:lnTo>
                  <a:pt x="830653" y="614196"/>
                </a:lnTo>
                <a:lnTo>
                  <a:pt x="809996" y="654058"/>
                </a:lnTo>
                <a:lnTo>
                  <a:pt x="785475" y="691382"/>
                </a:lnTo>
                <a:lnTo>
                  <a:pt x="757355" y="725904"/>
                </a:lnTo>
                <a:lnTo>
                  <a:pt x="725903" y="757357"/>
                </a:lnTo>
                <a:lnTo>
                  <a:pt x="691381" y="785476"/>
                </a:lnTo>
                <a:lnTo>
                  <a:pt x="654057" y="809997"/>
                </a:lnTo>
                <a:lnTo>
                  <a:pt x="614195" y="830654"/>
                </a:lnTo>
                <a:lnTo>
                  <a:pt x="572060" y="847183"/>
                </a:lnTo>
                <a:lnTo>
                  <a:pt x="527918" y="859317"/>
                </a:lnTo>
                <a:lnTo>
                  <a:pt x="482033" y="866792"/>
                </a:lnTo>
                <a:lnTo>
                  <a:pt x="434682" y="869342"/>
                </a:lnTo>
                <a:close/>
              </a:path>
            </a:pathLst>
          </a:custGeom>
          <a:solidFill>
            <a:srgbClr val="3381AE"/>
          </a:solidFill>
        </p:spPr>
        <p:txBody>
          <a:bodyPr wrap="square" lIns="0" tIns="0" rIns="0" bIns="0" rtlCol="0"/>
          <a:lstStyle/>
          <a:p>
            <a:endParaRPr/>
          </a:p>
        </p:txBody>
      </p:sp>
      <p:sp>
        <p:nvSpPr>
          <p:cNvPr id="14" name="object 14"/>
          <p:cNvSpPr txBox="1"/>
          <p:nvPr/>
        </p:nvSpPr>
        <p:spPr>
          <a:xfrm>
            <a:off x="13295765" y="4993466"/>
            <a:ext cx="4321175" cy="1482725"/>
          </a:xfrm>
          <a:prstGeom prst="rect">
            <a:avLst/>
          </a:prstGeom>
        </p:spPr>
        <p:txBody>
          <a:bodyPr vert="horz" wrap="square" lIns="0" tIns="12065" rIns="0" bIns="0" rtlCol="0">
            <a:spAutoFit/>
          </a:bodyPr>
          <a:lstStyle/>
          <a:p>
            <a:pPr marL="12700" marR="5080" algn="just">
              <a:lnSpc>
                <a:spcPct val="115900"/>
              </a:lnSpc>
              <a:spcBef>
                <a:spcPts val="95"/>
              </a:spcBef>
            </a:pPr>
            <a:r>
              <a:rPr sz="2750" b="1" spc="25" dirty="0">
                <a:solidFill>
                  <a:srgbClr val="2F3237"/>
                </a:solidFill>
                <a:latin typeface="Trebuchet MS"/>
                <a:cs typeface="Trebuchet MS"/>
              </a:rPr>
              <a:t>View</a:t>
            </a:r>
            <a:r>
              <a:rPr sz="2750" b="1" spc="30" dirty="0">
                <a:solidFill>
                  <a:srgbClr val="2F3237"/>
                </a:solidFill>
                <a:latin typeface="Trebuchet MS"/>
                <a:cs typeface="Trebuchet MS"/>
              </a:rPr>
              <a:t> </a:t>
            </a:r>
            <a:r>
              <a:rPr sz="2750" b="1" spc="65" dirty="0">
                <a:solidFill>
                  <a:srgbClr val="2F3237"/>
                </a:solidFill>
                <a:latin typeface="Trebuchet MS"/>
                <a:cs typeface="Trebuchet MS"/>
              </a:rPr>
              <a:t>About</a:t>
            </a:r>
            <a:r>
              <a:rPr sz="2750" b="1" spc="70" dirty="0">
                <a:solidFill>
                  <a:srgbClr val="2F3237"/>
                </a:solidFill>
                <a:latin typeface="Trebuchet MS"/>
                <a:cs typeface="Trebuchet MS"/>
              </a:rPr>
              <a:t> </a:t>
            </a:r>
            <a:r>
              <a:rPr sz="2750" b="1" spc="165" dirty="0">
                <a:solidFill>
                  <a:srgbClr val="2F3237"/>
                </a:solidFill>
                <a:latin typeface="Trebuchet MS"/>
                <a:cs typeface="Trebuchet MS"/>
              </a:rPr>
              <a:t>us</a:t>
            </a:r>
            <a:r>
              <a:rPr sz="2750" b="1" spc="170" dirty="0">
                <a:solidFill>
                  <a:srgbClr val="2F3237"/>
                </a:solidFill>
                <a:latin typeface="Trebuchet MS"/>
                <a:cs typeface="Trebuchet MS"/>
              </a:rPr>
              <a:t> </a:t>
            </a:r>
            <a:r>
              <a:rPr sz="2750" b="1" spc="-275" dirty="0">
                <a:solidFill>
                  <a:srgbClr val="2F3237"/>
                </a:solidFill>
                <a:latin typeface="Trebuchet MS"/>
                <a:cs typeface="Trebuchet MS"/>
              </a:rPr>
              <a:t>,</a:t>
            </a:r>
            <a:r>
              <a:rPr sz="2750" b="1" spc="-270" dirty="0">
                <a:solidFill>
                  <a:srgbClr val="2F3237"/>
                </a:solidFill>
                <a:latin typeface="Trebuchet MS"/>
                <a:cs typeface="Trebuchet MS"/>
              </a:rPr>
              <a:t> </a:t>
            </a:r>
            <a:r>
              <a:rPr sz="2750" b="1" spc="-125" dirty="0">
                <a:solidFill>
                  <a:srgbClr val="2F3237"/>
                </a:solidFill>
                <a:latin typeface="Trebuchet MS"/>
                <a:cs typeface="Trebuchet MS"/>
              </a:rPr>
              <a:t>Help, </a:t>
            </a:r>
            <a:r>
              <a:rPr sz="2750" b="1" spc="-120" dirty="0">
                <a:solidFill>
                  <a:srgbClr val="2F3237"/>
                </a:solidFill>
                <a:latin typeface="Trebuchet MS"/>
                <a:cs typeface="Trebuchet MS"/>
              </a:rPr>
              <a:t> </a:t>
            </a:r>
            <a:r>
              <a:rPr sz="2750" b="1" spc="95" dirty="0">
                <a:solidFill>
                  <a:srgbClr val="2F3237"/>
                </a:solidFill>
                <a:latin typeface="Trebuchet MS"/>
                <a:cs typeface="Trebuchet MS"/>
              </a:rPr>
              <a:t>contact, </a:t>
            </a:r>
            <a:r>
              <a:rPr sz="2750" b="1" spc="20" dirty="0">
                <a:solidFill>
                  <a:srgbClr val="2F3237"/>
                </a:solidFill>
                <a:latin typeface="Trebuchet MS"/>
                <a:cs typeface="Trebuchet MS"/>
              </a:rPr>
              <a:t>My</a:t>
            </a:r>
            <a:r>
              <a:rPr sz="2750" b="1" spc="25" dirty="0">
                <a:solidFill>
                  <a:srgbClr val="2F3237"/>
                </a:solidFill>
                <a:latin typeface="Trebuchet MS"/>
                <a:cs typeface="Trebuchet MS"/>
              </a:rPr>
              <a:t> </a:t>
            </a:r>
            <a:r>
              <a:rPr sz="2750" b="1" spc="40" dirty="0">
                <a:solidFill>
                  <a:srgbClr val="2F3237"/>
                </a:solidFill>
                <a:latin typeface="Trebuchet MS"/>
                <a:cs typeface="Trebuchet MS"/>
              </a:rPr>
              <a:t>profile</a:t>
            </a:r>
            <a:r>
              <a:rPr sz="2750" b="1" spc="45" dirty="0">
                <a:solidFill>
                  <a:srgbClr val="2F3237"/>
                </a:solidFill>
                <a:latin typeface="Trebuchet MS"/>
                <a:cs typeface="Trebuchet MS"/>
              </a:rPr>
              <a:t> </a:t>
            </a:r>
            <a:r>
              <a:rPr sz="2750" b="1" spc="40" dirty="0">
                <a:solidFill>
                  <a:srgbClr val="2F3237"/>
                </a:solidFill>
                <a:latin typeface="Trebuchet MS"/>
                <a:cs typeface="Trebuchet MS"/>
              </a:rPr>
              <a:t>and </a:t>
            </a:r>
            <a:r>
              <a:rPr sz="2750" b="1" spc="-815" dirty="0">
                <a:solidFill>
                  <a:srgbClr val="2F3237"/>
                </a:solidFill>
                <a:latin typeface="Trebuchet MS"/>
                <a:cs typeface="Trebuchet MS"/>
              </a:rPr>
              <a:t> </a:t>
            </a:r>
            <a:r>
              <a:rPr sz="2750" b="1" spc="10" dirty="0">
                <a:solidFill>
                  <a:srgbClr val="2F3237"/>
                </a:solidFill>
                <a:latin typeface="Trebuchet MS"/>
                <a:cs typeface="Trebuchet MS"/>
              </a:rPr>
              <a:t>o</a:t>
            </a:r>
            <a:r>
              <a:rPr sz="2750" b="1" spc="305" dirty="0">
                <a:solidFill>
                  <a:srgbClr val="2F3237"/>
                </a:solidFill>
                <a:latin typeface="Trebuchet MS"/>
                <a:cs typeface="Trebuchet MS"/>
              </a:rPr>
              <a:t>t</a:t>
            </a:r>
            <a:r>
              <a:rPr sz="2750" b="1" spc="-25" dirty="0">
                <a:solidFill>
                  <a:srgbClr val="2F3237"/>
                </a:solidFill>
                <a:latin typeface="Trebuchet MS"/>
                <a:cs typeface="Trebuchet MS"/>
              </a:rPr>
              <a:t>h</a:t>
            </a:r>
            <a:r>
              <a:rPr sz="2750" b="1" spc="-15" dirty="0">
                <a:solidFill>
                  <a:srgbClr val="2F3237"/>
                </a:solidFill>
                <a:latin typeface="Trebuchet MS"/>
                <a:cs typeface="Trebuchet MS"/>
              </a:rPr>
              <a:t>e</a:t>
            </a:r>
            <a:r>
              <a:rPr sz="2750" b="1" spc="265" dirty="0">
                <a:solidFill>
                  <a:srgbClr val="2F3237"/>
                </a:solidFill>
                <a:latin typeface="Trebuchet MS"/>
                <a:cs typeface="Trebuchet MS"/>
              </a:rPr>
              <a:t>r</a:t>
            </a:r>
            <a:r>
              <a:rPr sz="2750" b="1" spc="-360" dirty="0">
                <a:solidFill>
                  <a:srgbClr val="2F3237"/>
                </a:solidFill>
                <a:latin typeface="Trebuchet MS"/>
                <a:cs typeface="Trebuchet MS"/>
              </a:rPr>
              <a:t> </a:t>
            </a:r>
            <a:r>
              <a:rPr sz="2750" b="1" spc="-5" dirty="0">
                <a:solidFill>
                  <a:srgbClr val="2F3237"/>
                </a:solidFill>
                <a:latin typeface="Trebuchet MS"/>
                <a:cs typeface="Trebuchet MS"/>
              </a:rPr>
              <a:t>p</a:t>
            </a:r>
            <a:r>
              <a:rPr sz="2750" b="1" spc="130" dirty="0">
                <a:solidFill>
                  <a:srgbClr val="2F3237"/>
                </a:solidFill>
                <a:latin typeface="Trebuchet MS"/>
                <a:cs typeface="Trebuchet MS"/>
              </a:rPr>
              <a:t>a</a:t>
            </a:r>
            <a:r>
              <a:rPr sz="2750" b="1" spc="215" dirty="0">
                <a:solidFill>
                  <a:srgbClr val="2F3237"/>
                </a:solidFill>
                <a:latin typeface="Trebuchet MS"/>
                <a:cs typeface="Trebuchet MS"/>
              </a:rPr>
              <a:t>g</a:t>
            </a:r>
            <a:r>
              <a:rPr sz="2750" b="1" spc="-15" dirty="0">
                <a:solidFill>
                  <a:srgbClr val="2F3237"/>
                </a:solidFill>
                <a:latin typeface="Trebuchet MS"/>
                <a:cs typeface="Trebuchet MS"/>
              </a:rPr>
              <a:t>e</a:t>
            </a:r>
            <a:r>
              <a:rPr sz="2750" b="1" spc="345" dirty="0">
                <a:solidFill>
                  <a:srgbClr val="2F3237"/>
                </a:solidFill>
                <a:latin typeface="Trebuchet MS"/>
                <a:cs typeface="Trebuchet MS"/>
              </a:rPr>
              <a:t>s</a:t>
            </a:r>
            <a:endParaRPr sz="2750">
              <a:latin typeface="Trebuchet MS"/>
              <a:cs typeface="Trebuchet MS"/>
            </a:endParaRPr>
          </a:p>
        </p:txBody>
      </p:sp>
      <p:sp>
        <p:nvSpPr>
          <p:cNvPr id="15" name="object 15"/>
          <p:cNvSpPr/>
          <p:nvPr/>
        </p:nvSpPr>
        <p:spPr>
          <a:xfrm>
            <a:off x="11511945" y="8374406"/>
            <a:ext cx="448309" cy="1646555"/>
          </a:xfrm>
          <a:custGeom>
            <a:avLst/>
            <a:gdLst/>
            <a:ahLst/>
            <a:cxnLst/>
            <a:rect l="l" t="t" r="r" b="b"/>
            <a:pathLst>
              <a:path w="448309" h="1646554">
                <a:moveTo>
                  <a:pt x="64443" y="0"/>
                </a:moveTo>
                <a:lnTo>
                  <a:pt x="141189" y="22844"/>
                </a:lnTo>
                <a:lnTo>
                  <a:pt x="181715" y="41092"/>
                </a:lnTo>
                <a:lnTo>
                  <a:pt x="220169" y="62838"/>
                </a:lnTo>
                <a:lnTo>
                  <a:pt x="256347" y="87877"/>
                </a:lnTo>
                <a:lnTo>
                  <a:pt x="290046" y="116006"/>
                </a:lnTo>
                <a:lnTo>
                  <a:pt x="321062" y="147022"/>
                </a:lnTo>
                <a:lnTo>
                  <a:pt x="349191" y="180720"/>
                </a:lnTo>
                <a:lnTo>
                  <a:pt x="374230" y="216898"/>
                </a:lnTo>
                <a:lnTo>
                  <a:pt x="395975" y="255352"/>
                </a:lnTo>
                <a:lnTo>
                  <a:pt x="414223" y="295879"/>
                </a:lnTo>
                <a:lnTo>
                  <a:pt x="428771" y="338274"/>
                </a:lnTo>
                <a:lnTo>
                  <a:pt x="439414" y="382334"/>
                </a:lnTo>
                <a:lnTo>
                  <a:pt x="445949" y="427856"/>
                </a:lnTo>
                <a:lnTo>
                  <a:pt x="448172" y="474636"/>
                </a:lnTo>
                <a:lnTo>
                  <a:pt x="448172" y="1162290"/>
                </a:lnTo>
                <a:lnTo>
                  <a:pt x="445949" y="1209070"/>
                </a:lnTo>
                <a:lnTo>
                  <a:pt x="439414" y="1254592"/>
                </a:lnTo>
                <a:lnTo>
                  <a:pt x="428771" y="1298653"/>
                </a:lnTo>
                <a:lnTo>
                  <a:pt x="414223" y="1341048"/>
                </a:lnTo>
                <a:lnTo>
                  <a:pt x="395975" y="1381574"/>
                </a:lnTo>
                <a:lnTo>
                  <a:pt x="374230" y="1420028"/>
                </a:lnTo>
                <a:lnTo>
                  <a:pt x="349191" y="1456206"/>
                </a:lnTo>
                <a:lnTo>
                  <a:pt x="321062" y="1489905"/>
                </a:lnTo>
                <a:lnTo>
                  <a:pt x="290046" y="1520921"/>
                </a:lnTo>
                <a:lnTo>
                  <a:pt x="256347" y="1549050"/>
                </a:lnTo>
                <a:lnTo>
                  <a:pt x="220169" y="1574089"/>
                </a:lnTo>
                <a:lnTo>
                  <a:pt x="181715" y="1595834"/>
                </a:lnTo>
                <a:lnTo>
                  <a:pt x="141189" y="1614082"/>
                </a:lnTo>
                <a:lnTo>
                  <a:pt x="98794" y="1628630"/>
                </a:lnTo>
                <a:lnTo>
                  <a:pt x="54733" y="1639273"/>
                </a:lnTo>
                <a:lnTo>
                  <a:pt x="9211" y="1645808"/>
                </a:lnTo>
                <a:lnTo>
                  <a:pt x="0" y="1646245"/>
                </a:lnTo>
              </a:path>
            </a:pathLst>
          </a:custGeom>
          <a:ln w="76199">
            <a:solidFill>
              <a:srgbClr val="000000"/>
            </a:solidFill>
          </a:ln>
        </p:spPr>
        <p:txBody>
          <a:bodyPr wrap="square" lIns="0" tIns="0" rIns="0" bIns="0" rtlCol="0"/>
          <a:lstStyle/>
          <a:p>
            <a:endParaRPr/>
          </a:p>
        </p:txBody>
      </p:sp>
      <p:sp>
        <p:nvSpPr>
          <p:cNvPr id="17" name="object 17"/>
          <p:cNvSpPr/>
          <p:nvPr/>
        </p:nvSpPr>
        <p:spPr>
          <a:xfrm>
            <a:off x="9426661" y="7348224"/>
            <a:ext cx="869950" cy="869950"/>
          </a:xfrm>
          <a:custGeom>
            <a:avLst/>
            <a:gdLst/>
            <a:ahLst/>
            <a:cxnLst/>
            <a:rect l="l" t="t" r="r" b="b"/>
            <a:pathLst>
              <a:path w="869950" h="869950">
                <a:moveTo>
                  <a:pt x="434687" y="869342"/>
                </a:moveTo>
                <a:lnTo>
                  <a:pt x="387309" y="866792"/>
                </a:lnTo>
                <a:lnTo>
                  <a:pt x="341424" y="859317"/>
                </a:lnTo>
                <a:lnTo>
                  <a:pt x="297281" y="847183"/>
                </a:lnTo>
                <a:lnTo>
                  <a:pt x="255146" y="830654"/>
                </a:lnTo>
                <a:lnTo>
                  <a:pt x="215284" y="809997"/>
                </a:lnTo>
                <a:lnTo>
                  <a:pt x="177959" y="785476"/>
                </a:lnTo>
                <a:lnTo>
                  <a:pt x="143438" y="757357"/>
                </a:lnTo>
                <a:lnTo>
                  <a:pt x="111985" y="725904"/>
                </a:lnTo>
                <a:lnTo>
                  <a:pt x="83866" y="691382"/>
                </a:lnTo>
                <a:lnTo>
                  <a:pt x="59345" y="654058"/>
                </a:lnTo>
                <a:lnTo>
                  <a:pt x="38687" y="614196"/>
                </a:lnTo>
                <a:lnTo>
                  <a:pt x="22159" y="572061"/>
                </a:lnTo>
                <a:lnTo>
                  <a:pt x="10025" y="527918"/>
                </a:lnTo>
                <a:lnTo>
                  <a:pt x="2550" y="482033"/>
                </a:lnTo>
                <a:lnTo>
                  <a:pt x="0" y="434662"/>
                </a:lnTo>
                <a:lnTo>
                  <a:pt x="2550" y="387309"/>
                </a:lnTo>
                <a:lnTo>
                  <a:pt x="10025" y="341424"/>
                </a:lnTo>
                <a:lnTo>
                  <a:pt x="22159" y="297281"/>
                </a:lnTo>
                <a:lnTo>
                  <a:pt x="38687" y="255146"/>
                </a:lnTo>
                <a:lnTo>
                  <a:pt x="59345" y="215284"/>
                </a:lnTo>
                <a:lnTo>
                  <a:pt x="83866" y="177960"/>
                </a:lnTo>
                <a:lnTo>
                  <a:pt x="111985" y="143438"/>
                </a:lnTo>
                <a:lnTo>
                  <a:pt x="143438" y="111985"/>
                </a:lnTo>
                <a:lnTo>
                  <a:pt x="177959" y="83866"/>
                </a:lnTo>
                <a:lnTo>
                  <a:pt x="215284" y="59345"/>
                </a:lnTo>
                <a:lnTo>
                  <a:pt x="255146" y="38688"/>
                </a:lnTo>
                <a:lnTo>
                  <a:pt x="297281" y="22159"/>
                </a:lnTo>
                <a:lnTo>
                  <a:pt x="341424" y="10025"/>
                </a:lnTo>
                <a:lnTo>
                  <a:pt x="387309" y="2550"/>
                </a:lnTo>
                <a:lnTo>
                  <a:pt x="434672" y="0"/>
                </a:lnTo>
                <a:lnTo>
                  <a:pt x="482033" y="2550"/>
                </a:lnTo>
                <a:lnTo>
                  <a:pt x="527918" y="10025"/>
                </a:lnTo>
                <a:lnTo>
                  <a:pt x="572060" y="22159"/>
                </a:lnTo>
                <a:lnTo>
                  <a:pt x="614195" y="38688"/>
                </a:lnTo>
                <a:lnTo>
                  <a:pt x="654057" y="59345"/>
                </a:lnTo>
                <a:lnTo>
                  <a:pt x="691381" y="83866"/>
                </a:lnTo>
                <a:lnTo>
                  <a:pt x="725903" y="111985"/>
                </a:lnTo>
                <a:lnTo>
                  <a:pt x="757356" y="143438"/>
                </a:lnTo>
                <a:lnTo>
                  <a:pt x="785475" y="177960"/>
                </a:lnTo>
                <a:lnTo>
                  <a:pt x="809996" y="215284"/>
                </a:lnTo>
                <a:lnTo>
                  <a:pt x="830653" y="255146"/>
                </a:lnTo>
                <a:lnTo>
                  <a:pt x="847182" y="297281"/>
                </a:lnTo>
                <a:lnTo>
                  <a:pt x="859316" y="341424"/>
                </a:lnTo>
                <a:lnTo>
                  <a:pt x="866791" y="387309"/>
                </a:lnTo>
                <a:lnTo>
                  <a:pt x="869340" y="434671"/>
                </a:lnTo>
                <a:lnTo>
                  <a:pt x="866791" y="482033"/>
                </a:lnTo>
                <a:lnTo>
                  <a:pt x="859316" y="527918"/>
                </a:lnTo>
                <a:lnTo>
                  <a:pt x="847182" y="572061"/>
                </a:lnTo>
                <a:lnTo>
                  <a:pt x="830653" y="614196"/>
                </a:lnTo>
                <a:lnTo>
                  <a:pt x="809996" y="654058"/>
                </a:lnTo>
                <a:lnTo>
                  <a:pt x="785475" y="691382"/>
                </a:lnTo>
                <a:lnTo>
                  <a:pt x="757356" y="725904"/>
                </a:lnTo>
                <a:lnTo>
                  <a:pt x="725903" y="757357"/>
                </a:lnTo>
                <a:lnTo>
                  <a:pt x="691381" y="785476"/>
                </a:lnTo>
                <a:lnTo>
                  <a:pt x="654057" y="809997"/>
                </a:lnTo>
                <a:lnTo>
                  <a:pt x="614195" y="830654"/>
                </a:lnTo>
                <a:lnTo>
                  <a:pt x="572060" y="847183"/>
                </a:lnTo>
                <a:lnTo>
                  <a:pt x="527918" y="859317"/>
                </a:lnTo>
                <a:lnTo>
                  <a:pt x="482033" y="866792"/>
                </a:lnTo>
                <a:lnTo>
                  <a:pt x="434687" y="869342"/>
                </a:lnTo>
                <a:close/>
              </a:path>
            </a:pathLst>
          </a:custGeom>
          <a:solidFill>
            <a:srgbClr val="3381AE"/>
          </a:solidFill>
        </p:spPr>
        <p:txBody>
          <a:bodyPr wrap="square" lIns="0" tIns="0" rIns="0" bIns="0" rtlCol="0"/>
          <a:lstStyle/>
          <a:p>
            <a:endParaRPr/>
          </a:p>
        </p:txBody>
      </p:sp>
      <p:sp>
        <p:nvSpPr>
          <p:cNvPr id="18" name="object 18"/>
          <p:cNvSpPr/>
          <p:nvPr/>
        </p:nvSpPr>
        <p:spPr>
          <a:xfrm>
            <a:off x="5708346" y="6476191"/>
            <a:ext cx="304800" cy="405130"/>
          </a:xfrm>
          <a:custGeom>
            <a:avLst/>
            <a:gdLst/>
            <a:ahLst/>
            <a:cxnLst/>
            <a:rect l="l" t="t" r="r" b="b"/>
            <a:pathLst>
              <a:path w="304800" h="405129">
                <a:moveTo>
                  <a:pt x="304727" y="0"/>
                </a:moveTo>
                <a:lnTo>
                  <a:pt x="298222" y="45313"/>
                </a:lnTo>
                <a:lnTo>
                  <a:pt x="287579" y="89373"/>
                </a:lnTo>
                <a:lnTo>
                  <a:pt x="273032" y="131768"/>
                </a:lnTo>
                <a:lnTo>
                  <a:pt x="254784" y="172294"/>
                </a:lnTo>
                <a:lnTo>
                  <a:pt x="233039" y="210748"/>
                </a:lnTo>
                <a:lnTo>
                  <a:pt x="208000" y="246926"/>
                </a:lnTo>
                <a:lnTo>
                  <a:pt x="179871" y="280624"/>
                </a:lnTo>
                <a:lnTo>
                  <a:pt x="148856" y="311640"/>
                </a:lnTo>
                <a:lnTo>
                  <a:pt x="115157" y="339769"/>
                </a:lnTo>
                <a:lnTo>
                  <a:pt x="78979" y="364808"/>
                </a:lnTo>
                <a:lnTo>
                  <a:pt x="40525" y="386553"/>
                </a:lnTo>
                <a:lnTo>
                  <a:pt x="0" y="404801"/>
                </a:lnTo>
              </a:path>
            </a:pathLst>
          </a:custGeom>
          <a:ln w="76200">
            <a:solidFill>
              <a:srgbClr val="000000"/>
            </a:solidFill>
          </a:ln>
        </p:spPr>
        <p:txBody>
          <a:bodyPr wrap="square" lIns="0" tIns="0" rIns="0" bIns="0" rtlCol="0"/>
          <a:lstStyle/>
          <a:p>
            <a:endParaRPr dirty="0"/>
          </a:p>
        </p:txBody>
      </p:sp>
      <p:sp>
        <p:nvSpPr>
          <p:cNvPr id="19" name="object 19"/>
          <p:cNvSpPr/>
          <p:nvPr/>
        </p:nvSpPr>
        <p:spPr>
          <a:xfrm>
            <a:off x="5736779" y="5196596"/>
            <a:ext cx="1698625" cy="624205"/>
          </a:xfrm>
          <a:custGeom>
            <a:avLst/>
            <a:gdLst/>
            <a:ahLst/>
            <a:cxnLst/>
            <a:rect l="l" t="t" r="r" b="b"/>
            <a:pathLst>
              <a:path w="1698625" h="624204">
                <a:moveTo>
                  <a:pt x="1698421" y="12165"/>
                </a:moveTo>
                <a:lnTo>
                  <a:pt x="1698473" y="25123"/>
                </a:lnTo>
                <a:lnTo>
                  <a:pt x="1687744" y="34108"/>
                </a:lnTo>
                <a:lnTo>
                  <a:pt x="97262" y="490671"/>
                </a:lnTo>
                <a:lnTo>
                  <a:pt x="70303" y="497764"/>
                </a:lnTo>
                <a:lnTo>
                  <a:pt x="159675" y="528921"/>
                </a:lnTo>
                <a:lnTo>
                  <a:pt x="383677" y="605064"/>
                </a:lnTo>
                <a:lnTo>
                  <a:pt x="388724" y="609983"/>
                </a:lnTo>
                <a:lnTo>
                  <a:pt x="388601" y="617001"/>
                </a:lnTo>
                <a:lnTo>
                  <a:pt x="384463" y="622725"/>
                </a:lnTo>
                <a:lnTo>
                  <a:pt x="377468" y="623762"/>
                </a:lnTo>
                <a:lnTo>
                  <a:pt x="170019" y="560124"/>
                </a:lnTo>
                <a:lnTo>
                  <a:pt x="66088" y="528963"/>
                </a:lnTo>
                <a:lnTo>
                  <a:pt x="11784" y="513475"/>
                </a:lnTo>
                <a:lnTo>
                  <a:pt x="0" y="496157"/>
                </a:lnTo>
                <a:lnTo>
                  <a:pt x="7303" y="466220"/>
                </a:lnTo>
                <a:lnTo>
                  <a:pt x="28284" y="413607"/>
                </a:lnTo>
                <a:lnTo>
                  <a:pt x="58537" y="365136"/>
                </a:lnTo>
                <a:lnTo>
                  <a:pt x="96624" y="323108"/>
                </a:lnTo>
                <a:lnTo>
                  <a:pt x="131752" y="301293"/>
                </a:lnTo>
                <a:lnTo>
                  <a:pt x="141470" y="308313"/>
                </a:lnTo>
                <a:lnTo>
                  <a:pt x="144685" y="320611"/>
                </a:lnTo>
                <a:lnTo>
                  <a:pt x="138409" y="333083"/>
                </a:lnTo>
                <a:lnTo>
                  <a:pt x="122112" y="348213"/>
                </a:lnTo>
                <a:lnTo>
                  <a:pt x="106921" y="364312"/>
                </a:lnTo>
                <a:lnTo>
                  <a:pt x="79862" y="399417"/>
                </a:lnTo>
                <a:lnTo>
                  <a:pt x="57663" y="437756"/>
                </a:lnTo>
                <a:lnTo>
                  <a:pt x="40757" y="478682"/>
                </a:lnTo>
                <a:lnTo>
                  <a:pt x="78861" y="465732"/>
                </a:lnTo>
                <a:lnTo>
                  <a:pt x="117536" y="454031"/>
                </a:lnTo>
                <a:lnTo>
                  <a:pt x="156364" y="442944"/>
                </a:lnTo>
                <a:lnTo>
                  <a:pt x="1675331" y="0"/>
                </a:lnTo>
                <a:lnTo>
                  <a:pt x="1689927" y="1652"/>
                </a:lnTo>
                <a:lnTo>
                  <a:pt x="1698421" y="12165"/>
                </a:lnTo>
                <a:close/>
              </a:path>
            </a:pathLst>
          </a:custGeom>
          <a:solidFill>
            <a:srgbClr val="000000"/>
          </a:solidFill>
        </p:spPr>
        <p:txBody>
          <a:bodyPr wrap="square" lIns="0" tIns="0" rIns="0" bIns="0" rtlCol="0"/>
          <a:lstStyle/>
          <a:p>
            <a:endParaRPr/>
          </a:p>
        </p:txBody>
      </p:sp>
      <p:sp>
        <p:nvSpPr>
          <p:cNvPr id="24" name="object 24"/>
          <p:cNvSpPr/>
          <p:nvPr/>
        </p:nvSpPr>
        <p:spPr>
          <a:xfrm rot="1510719">
            <a:off x="8893066" y="5929097"/>
            <a:ext cx="829310" cy="1598930"/>
          </a:xfrm>
          <a:custGeom>
            <a:avLst/>
            <a:gdLst/>
            <a:ahLst/>
            <a:cxnLst/>
            <a:rect l="l" t="t" r="r" b="b"/>
            <a:pathLst>
              <a:path w="829309" h="1598929">
                <a:moveTo>
                  <a:pt x="8979" y="2173"/>
                </a:moveTo>
                <a:lnTo>
                  <a:pt x="21753" y="0"/>
                </a:lnTo>
                <a:lnTo>
                  <a:pt x="32374" y="9112"/>
                </a:lnTo>
                <a:lnTo>
                  <a:pt x="743285" y="1503330"/>
                </a:lnTo>
                <a:lnTo>
                  <a:pt x="754699" y="1528764"/>
                </a:lnTo>
                <a:lnTo>
                  <a:pt x="770796" y="1435496"/>
                </a:lnTo>
                <a:lnTo>
                  <a:pt x="809219" y="1202047"/>
                </a:lnTo>
                <a:lnTo>
                  <a:pt x="813246" y="1196262"/>
                </a:lnTo>
                <a:lnTo>
                  <a:pt x="820189" y="1195234"/>
                </a:lnTo>
                <a:lnTo>
                  <a:pt x="826513" y="1198379"/>
                </a:lnTo>
                <a:lnTo>
                  <a:pt x="828683" y="1205109"/>
                </a:lnTo>
                <a:lnTo>
                  <a:pt x="799883" y="1420180"/>
                </a:lnTo>
                <a:lnTo>
                  <a:pt x="786166" y="1527811"/>
                </a:lnTo>
                <a:lnTo>
                  <a:pt x="779782" y="1583919"/>
                </a:lnTo>
                <a:lnTo>
                  <a:pt x="764628" y="1598381"/>
                </a:lnTo>
                <a:lnTo>
                  <a:pt x="733900" y="1596080"/>
                </a:lnTo>
                <a:lnTo>
                  <a:pt x="678561" y="1584000"/>
                </a:lnTo>
                <a:lnTo>
                  <a:pt x="625789" y="1562095"/>
                </a:lnTo>
                <a:lnTo>
                  <a:pt x="578090" y="1531406"/>
                </a:lnTo>
                <a:lnTo>
                  <a:pt x="550816" y="1500326"/>
                </a:lnTo>
                <a:lnTo>
                  <a:pt x="556149" y="1489589"/>
                </a:lnTo>
                <a:lnTo>
                  <a:pt x="567755" y="1484403"/>
                </a:lnTo>
                <a:lnTo>
                  <a:pt x="581086" y="1488551"/>
                </a:lnTo>
                <a:lnTo>
                  <a:pt x="598681" y="1502151"/>
                </a:lnTo>
                <a:lnTo>
                  <a:pt x="617050" y="1514499"/>
                </a:lnTo>
                <a:lnTo>
                  <a:pt x="656114" y="1535443"/>
                </a:lnTo>
                <a:lnTo>
                  <a:pt x="697571" y="1551062"/>
                </a:lnTo>
                <a:lnTo>
                  <a:pt x="740714" y="1561036"/>
                </a:lnTo>
                <a:lnTo>
                  <a:pt x="721697" y="1525568"/>
                </a:lnTo>
                <a:lnTo>
                  <a:pt x="703820" y="1489332"/>
                </a:lnTo>
                <a:lnTo>
                  <a:pt x="686522" y="1452844"/>
                </a:lnTo>
                <a:lnTo>
                  <a:pt x="760" y="26945"/>
                </a:lnTo>
                <a:lnTo>
                  <a:pt x="0" y="12275"/>
                </a:lnTo>
                <a:lnTo>
                  <a:pt x="8979" y="2173"/>
                </a:lnTo>
                <a:close/>
              </a:path>
            </a:pathLst>
          </a:custGeom>
          <a:solidFill>
            <a:srgbClr val="000000"/>
          </a:solidFill>
        </p:spPr>
        <p:txBody>
          <a:bodyPr wrap="square" lIns="0" tIns="0" rIns="0" bIns="0" rtlCol="0"/>
          <a:lstStyle/>
          <a:p>
            <a:endParaRPr/>
          </a:p>
        </p:txBody>
      </p:sp>
      <p:sp>
        <p:nvSpPr>
          <p:cNvPr id="25" name="object 25"/>
          <p:cNvSpPr/>
          <p:nvPr/>
        </p:nvSpPr>
        <p:spPr>
          <a:xfrm>
            <a:off x="11160154" y="2731134"/>
            <a:ext cx="1600200" cy="826135"/>
          </a:xfrm>
          <a:custGeom>
            <a:avLst/>
            <a:gdLst/>
            <a:ahLst/>
            <a:cxnLst/>
            <a:rect l="l" t="t" r="r" b="b"/>
            <a:pathLst>
              <a:path w="1600200" h="826135">
                <a:moveTo>
                  <a:pt x="2146" y="817080"/>
                </a:moveTo>
                <a:lnTo>
                  <a:pt x="0" y="804301"/>
                </a:lnTo>
                <a:lnTo>
                  <a:pt x="9136" y="793700"/>
                </a:lnTo>
                <a:lnTo>
                  <a:pt x="1504899" y="86046"/>
                </a:lnTo>
                <a:lnTo>
                  <a:pt x="1530357" y="74688"/>
                </a:lnTo>
                <a:lnTo>
                  <a:pt x="1437125" y="58388"/>
                </a:lnTo>
                <a:lnTo>
                  <a:pt x="1203760" y="19456"/>
                </a:lnTo>
                <a:lnTo>
                  <a:pt x="1197984" y="15417"/>
                </a:lnTo>
                <a:lnTo>
                  <a:pt x="1196971" y="8472"/>
                </a:lnTo>
                <a:lnTo>
                  <a:pt x="1200130" y="2154"/>
                </a:lnTo>
                <a:lnTo>
                  <a:pt x="1206864" y="0"/>
                </a:lnTo>
                <a:lnTo>
                  <a:pt x="1421872" y="29268"/>
                </a:lnTo>
                <a:lnTo>
                  <a:pt x="1529474" y="43219"/>
                </a:lnTo>
                <a:lnTo>
                  <a:pt x="1585567" y="49725"/>
                </a:lnTo>
                <a:lnTo>
                  <a:pt x="1599996" y="64911"/>
                </a:lnTo>
                <a:lnTo>
                  <a:pt x="1597628" y="95634"/>
                </a:lnTo>
                <a:lnTo>
                  <a:pt x="1585428" y="150947"/>
                </a:lnTo>
                <a:lnTo>
                  <a:pt x="1563408" y="203671"/>
                </a:lnTo>
                <a:lnTo>
                  <a:pt x="1532615" y="251302"/>
                </a:lnTo>
                <a:lnTo>
                  <a:pt x="1501475" y="278508"/>
                </a:lnTo>
                <a:lnTo>
                  <a:pt x="1490750" y="273152"/>
                </a:lnTo>
                <a:lnTo>
                  <a:pt x="1485590" y="261535"/>
                </a:lnTo>
                <a:lnTo>
                  <a:pt x="1489767" y="248213"/>
                </a:lnTo>
                <a:lnTo>
                  <a:pt x="1503404" y="230648"/>
                </a:lnTo>
                <a:lnTo>
                  <a:pt x="1515793" y="212305"/>
                </a:lnTo>
                <a:lnTo>
                  <a:pt x="1536821" y="173287"/>
                </a:lnTo>
                <a:lnTo>
                  <a:pt x="1552531" y="131865"/>
                </a:lnTo>
                <a:lnTo>
                  <a:pt x="1562599" y="88744"/>
                </a:lnTo>
                <a:lnTo>
                  <a:pt x="1527090" y="107683"/>
                </a:lnTo>
                <a:lnTo>
                  <a:pt x="1490815" y="125482"/>
                </a:lnTo>
                <a:lnTo>
                  <a:pt x="1454289" y="142700"/>
                </a:lnTo>
                <a:lnTo>
                  <a:pt x="26899" y="825353"/>
                </a:lnTo>
                <a:lnTo>
                  <a:pt x="12227" y="826081"/>
                </a:lnTo>
                <a:lnTo>
                  <a:pt x="2146" y="817080"/>
                </a:lnTo>
                <a:close/>
              </a:path>
            </a:pathLst>
          </a:custGeom>
          <a:solidFill>
            <a:srgbClr val="000000"/>
          </a:solidFill>
        </p:spPr>
        <p:txBody>
          <a:bodyPr wrap="square" lIns="0" tIns="0" rIns="0" bIns="0" rtlCol="0"/>
          <a:lstStyle/>
          <a:p>
            <a:endParaRPr/>
          </a:p>
        </p:txBody>
      </p:sp>
      <p:sp>
        <p:nvSpPr>
          <p:cNvPr id="26" name="object 26"/>
          <p:cNvSpPr/>
          <p:nvPr/>
        </p:nvSpPr>
        <p:spPr>
          <a:xfrm>
            <a:off x="12425179" y="4637358"/>
            <a:ext cx="1735455" cy="471805"/>
          </a:xfrm>
          <a:custGeom>
            <a:avLst/>
            <a:gdLst/>
            <a:ahLst/>
            <a:cxnLst/>
            <a:rect l="l" t="t" r="r" b="b"/>
            <a:pathLst>
              <a:path w="1735455" h="471804">
                <a:moveTo>
                  <a:pt x="0" y="14698"/>
                </a:moveTo>
                <a:lnTo>
                  <a:pt x="5838" y="3131"/>
                </a:lnTo>
                <a:lnTo>
                  <a:pt x="19478" y="0"/>
                </a:lnTo>
                <a:lnTo>
                  <a:pt x="1643804" y="315672"/>
                </a:lnTo>
                <a:lnTo>
                  <a:pt x="1671044" y="321598"/>
                </a:lnTo>
                <a:lnTo>
                  <a:pt x="1605575" y="253247"/>
                </a:lnTo>
                <a:lnTo>
                  <a:pt x="1440598" y="83666"/>
                </a:lnTo>
                <a:lnTo>
                  <a:pt x="1438336" y="76991"/>
                </a:lnTo>
                <a:lnTo>
                  <a:pt x="1441634" y="70795"/>
                </a:lnTo>
                <a:lnTo>
                  <a:pt x="1447920" y="67575"/>
                </a:lnTo>
                <a:lnTo>
                  <a:pt x="1454623" y="69828"/>
                </a:lnTo>
                <a:lnTo>
                  <a:pt x="1610532" y="220749"/>
                </a:lnTo>
                <a:lnTo>
                  <a:pt x="1688969" y="295718"/>
                </a:lnTo>
                <a:lnTo>
                  <a:pt x="1730314" y="334181"/>
                </a:lnTo>
                <a:lnTo>
                  <a:pt x="1735197" y="346405"/>
                </a:lnTo>
                <a:lnTo>
                  <a:pt x="1735052" y="348613"/>
                </a:lnTo>
                <a:lnTo>
                  <a:pt x="1692393" y="397946"/>
                </a:lnTo>
                <a:lnTo>
                  <a:pt x="1646421" y="431454"/>
                </a:lnTo>
                <a:lnTo>
                  <a:pt x="1595232" y="456362"/>
                </a:lnTo>
                <a:lnTo>
                  <a:pt x="1540378" y="471738"/>
                </a:lnTo>
                <a:lnTo>
                  <a:pt x="1527059" y="468721"/>
                </a:lnTo>
                <a:lnTo>
                  <a:pt x="1521590" y="458053"/>
                </a:lnTo>
                <a:lnTo>
                  <a:pt x="1524312" y="445637"/>
                </a:lnTo>
                <a:lnTo>
                  <a:pt x="1535567" y="437376"/>
                </a:lnTo>
                <a:lnTo>
                  <a:pt x="1556959" y="431300"/>
                </a:lnTo>
                <a:lnTo>
                  <a:pt x="1577804" y="423857"/>
                </a:lnTo>
                <a:lnTo>
                  <a:pt x="1617857" y="404872"/>
                </a:lnTo>
                <a:lnTo>
                  <a:pt x="1655048" y="380800"/>
                </a:lnTo>
                <a:lnTo>
                  <a:pt x="1688698" y="352018"/>
                </a:lnTo>
                <a:lnTo>
                  <a:pt x="1648870" y="346248"/>
                </a:lnTo>
                <a:lnTo>
                  <a:pt x="1609100" y="339106"/>
                </a:lnTo>
                <a:lnTo>
                  <a:pt x="1569472" y="331347"/>
                </a:lnTo>
                <a:lnTo>
                  <a:pt x="15045" y="36025"/>
                </a:lnTo>
                <a:lnTo>
                  <a:pt x="2792" y="27922"/>
                </a:lnTo>
                <a:lnTo>
                  <a:pt x="0" y="14698"/>
                </a:lnTo>
                <a:close/>
              </a:path>
            </a:pathLst>
          </a:custGeom>
          <a:solidFill>
            <a:srgbClr val="000000"/>
          </a:solidFill>
        </p:spPr>
        <p:txBody>
          <a:bodyPr wrap="square" lIns="0" tIns="0" rIns="0" bIns="0" rtlCol="0"/>
          <a:lstStyle/>
          <a:p>
            <a:endParaRPr/>
          </a:p>
        </p:txBody>
      </p:sp>
      <p:pic>
        <p:nvPicPr>
          <p:cNvPr id="27" name="object 27"/>
          <p:cNvPicPr/>
          <p:nvPr/>
        </p:nvPicPr>
        <p:blipFill>
          <a:blip r:embed="rId3" cstate="print"/>
          <a:stretch>
            <a:fillRect/>
          </a:stretch>
        </p:blipFill>
        <p:spPr>
          <a:xfrm>
            <a:off x="0" y="7675713"/>
            <a:ext cx="4781549" cy="2543174"/>
          </a:xfrm>
          <a:prstGeom prst="rect">
            <a:avLst/>
          </a:prstGeom>
        </p:spPr>
      </p:pic>
      <p:sp>
        <p:nvSpPr>
          <p:cNvPr id="28" name="object 28"/>
          <p:cNvSpPr txBox="1">
            <a:spLocks noGrp="1"/>
          </p:cNvSpPr>
          <p:nvPr>
            <p:ph type="title"/>
          </p:nvPr>
        </p:nvSpPr>
        <p:spPr>
          <a:xfrm>
            <a:off x="5237371" y="0"/>
            <a:ext cx="8140700" cy="1674495"/>
          </a:xfrm>
          <a:prstGeom prst="rect">
            <a:avLst/>
          </a:prstGeom>
        </p:spPr>
        <p:txBody>
          <a:bodyPr vert="horz" wrap="square" lIns="0" tIns="14604" rIns="0" bIns="0" rtlCol="0">
            <a:spAutoFit/>
          </a:bodyPr>
          <a:lstStyle/>
          <a:p>
            <a:pPr marL="12700">
              <a:lnSpc>
                <a:spcPct val="100000"/>
              </a:lnSpc>
              <a:spcBef>
                <a:spcPts val="114"/>
              </a:spcBef>
            </a:pPr>
            <a:r>
              <a:rPr sz="10800" spc="290" dirty="0"/>
              <a:t>User</a:t>
            </a:r>
            <a:r>
              <a:rPr sz="10800" spc="-484" dirty="0"/>
              <a:t> </a:t>
            </a:r>
            <a:r>
              <a:rPr sz="10800" spc="110" dirty="0"/>
              <a:t>Modules</a:t>
            </a:r>
            <a:endParaRPr sz="10800"/>
          </a:p>
        </p:txBody>
      </p:sp>
      <p:sp>
        <p:nvSpPr>
          <p:cNvPr id="29" name="object 29"/>
          <p:cNvSpPr txBox="1"/>
          <p:nvPr/>
        </p:nvSpPr>
        <p:spPr>
          <a:xfrm>
            <a:off x="1747116" y="2076439"/>
            <a:ext cx="4321175" cy="1482725"/>
          </a:xfrm>
          <a:prstGeom prst="rect">
            <a:avLst/>
          </a:prstGeom>
        </p:spPr>
        <p:txBody>
          <a:bodyPr vert="horz" wrap="square" lIns="0" tIns="12065" rIns="0" bIns="0" rtlCol="0">
            <a:spAutoFit/>
          </a:bodyPr>
          <a:lstStyle/>
          <a:p>
            <a:pPr marL="12700" marR="5080" algn="just">
              <a:lnSpc>
                <a:spcPct val="115900"/>
              </a:lnSpc>
              <a:spcBef>
                <a:spcPts val="95"/>
              </a:spcBef>
            </a:pPr>
            <a:r>
              <a:rPr sz="2750" b="1" spc="90" dirty="0">
                <a:solidFill>
                  <a:srgbClr val="2F3237"/>
                </a:solidFill>
                <a:latin typeface="Trebuchet MS"/>
                <a:cs typeface="Trebuchet MS"/>
              </a:rPr>
              <a:t>User</a:t>
            </a:r>
            <a:r>
              <a:rPr sz="2750" b="1" spc="-90" dirty="0">
                <a:solidFill>
                  <a:srgbClr val="2F3237"/>
                </a:solidFill>
                <a:latin typeface="Trebuchet MS"/>
                <a:cs typeface="Trebuchet MS"/>
              </a:rPr>
              <a:t> </a:t>
            </a:r>
            <a:r>
              <a:rPr sz="2750" b="1" spc="90" dirty="0">
                <a:solidFill>
                  <a:srgbClr val="2F3237"/>
                </a:solidFill>
                <a:latin typeface="Trebuchet MS"/>
                <a:cs typeface="Trebuchet MS"/>
              </a:rPr>
              <a:t>can</a:t>
            </a:r>
            <a:r>
              <a:rPr sz="2750" b="1" spc="-90" dirty="0">
                <a:solidFill>
                  <a:srgbClr val="2F3237"/>
                </a:solidFill>
                <a:latin typeface="Trebuchet MS"/>
                <a:cs typeface="Trebuchet MS"/>
              </a:rPr>
              <a:t> </a:t>
            </a:r>
            <a:r>
              <a:rPr sz="2750" b="1" spc="75" dirty="0">
                <a:solidFill>
                  <a:srgbClr val="2F3237"/>
                </a:solidFill>
                <a:latin typeface="Trebuchet MS"/>
                <a:cs typeface="Trebuchet MS"/>
              </a:rPr>
              <a:t>signup</a:t>
            </a:r>
            <a:r>
              <a:rPr sz="2750" b="1" spc="-90" dirty="0">
                <a:solidFill>
                  <a:srgbClr val="2F3237"/>
                </a:solidFill>
                <a:latin typeface="Trebuchet MS"/>
                <a:cs typeface="Trebuchet MS"/>
              </a:rPr>
              <a:t> </a:t>
            </a:r>
            <a:r>
              <a:rPr sz="2750" b="1" spc="40" dirty="0">
                <a:solidFill>
                  <a:srgbClr val="2F3237"/>
                </a:solidFill>
                <a:latin typeface="Trebuchet MS"/>
                <a:cs typeface="Trebuchet MS"/>
              </a:rPr>
              <a:t>and</a:t>
            </a:r>
            <a:r>
              <a:rPr sz="2750" b="1" spc="-90" dirty="0">
                <a:solidFill>
                  <a:srgbClr val="2F3237"/>
                </a:solidFill>
                <a:latin typeface="Trebuchet MS"/>
                <a:cs typeface="Trebuchet MS"/>
              </a:rPr>
              <a:t> </a:t>
            </a:r>
            <a:r>
              <a:rPr sz="2750" b="1" spc="15" dirty="0">
                <a:solidFill>
                  <a:srgbClr val="2F3237"/>
                </a:solidFill>
                <a:latin typeface="Trebuchet MS"/>
                <a:cs typeface="Trebuchet MS"/>
              </a:rPr>
              <a:t>login </a:t>
            </a:r>
            <a:r>
              <a:rPr sz="2750" b="1" spc="-819" dirty="0">
                <a:solidFill>
                  <a:srgbClr val="2F3237"/>
                </a:solidFill>
                <a:latin typeface="Trebuchet MS"/>
                <a:cs typeface="Trebuchet MS"/>
              </a:rPr>
              <a:t> </a:t>
            </a:r>
            <a:r>
              <a:rPr sz="2750" b="1" spc="70" dirty="0">
                <a:solidFill>
                  <a:srgbClr val="2F3237"/>
                </a:solidFill>
                <a:latin typeface="Trebuchet MS"/>
                <a:cs typeface="Trebuchet MS"/>
              </a:rPr>
              <a:t>with </a:t>
            </a:r>
            <a:r>
              <a:rPr sz="2750" b="1" spc="90" dirty="0">
                <a:solidFill>
                  <a:srgbClr val="2F3237"/>
                </a:solidFill>
                <a:latin typeface="Trebuchet MS"/>
                <a:cs typeface="Trebuchet MS"/>
              </a:rPr>
              <a:t>the </a:t>
            </a:r>
            <a:r>
              <a:rPr sz="2750" b="1" spc="55" dirty="0">
                <a:solidFill>
                  <a:srgbClr val="2F3237"/>
                </a:solidFill>
                <a:latin typeface="Trebuchet MS"/>
                <a:cs typeface="Trebuchet MS"/>
              </a:rPr>
              <a:t>valid </a:t>
            </a:r>
            <a:r>
              <a:rPr sz="2750" b="1" spc="100" dirty="0">
                <a:solidFill>
                  <a:srgbClr val="2F3237"/>
                </a:solidFill>
                <a:latin typeface="Trebuchet MS"/>
                <a:cs typeface="Trebuchet MS"/>
              </a:rPr>
              <a:t>username </a:t>
            </a:r>
            <a:r>
              <a:rPr sz="2750" b="1" spc="-815" dirty="0">
                <a:solidFill>
                  <a:srgbClr val="2F3237"/>
                </a:solidFill>
                <a:latin typeface="Trebuchet MS"/>
                <a:cs typeface="Trebuchet MS"/>
              </a:rPr>
              <a:t> </a:t>
            </a:r>
            <a:r>
              <a:rPr sz="2750" b="1" spc="130" dirty="0">
                <a:solidFill>
                  <a:srgbClr val="2F3237"/>
                </a:solidFill>
                <a:latin typeface="Trebuchet MS"/>
                <a:cs typeface="Trebuchet MS"/>
              </a:rPr>
              <a:t>a</a:t>
            </a:r>
            <a:r>
              <a:rPr sz="2750" b="1" spc="-15" dirty="0">
                <a:solidFill>
                  <a:srgbClr val="2F3237"/>
                </a:solidFill>
                <a:latin typeface="Trebuchet MS"/>
                <a:cs typeface="Trebuchet MS"/>
              </a:rPr>
              <a:t>n</a:t>
            </a:r>
            <a:r>
              <a:rPr sz="2750" b="1" spc="5" dirty="0">
                <a:solidFill>
                  <a:srgbClr val="2F3237"/>
                </a:solidFill>
                <a:latin typeface="Trebuchet MS"/>
                <a:cs typeface="Trebuchet MS"/>
              </a:rPr>
              <a:t>d</a:t>
            </a:r>
            <a:r>
              <a:rPr sz="2750" b="1" spc="-360" dirty="0">
                <a:solidFill>
                  <a:srgbClr val="2F3237"/>
                </a:solidFill>
                <a:latin typeface="Trebuchet MS"/>
                <a:cs typeface="Trebuchet MS"/>
              </a:rPr>
              <a:t> </a:t>
            </a:r>
            <a:r>
              <a:rPr sz="2750" b="1" spc="-5" dirty="0">
                <a:solidFill>
                  <a:srgbClr val="2F3237"/>
                </a:solidFill>
                <a:latin typeface="Trebuchet MS"/>
                <a:cs typeface="Trebuchet MS"/>
              </a:rPr>
              <a:t>p</a:t>
            </a:r>
            <a:r>
              <a:rPr sz="2750" b="1" spc="130" dirty="0">
                <a:solidFill>
                  <a:srgbClr val="2F3237"/>
                </a:solidFill>
                <a:latin typeface="Trebuchet MS"/>
                <a:cs typeface="Trebuchet MS"/>
              </a:rPr>
              <a:t>a</a:t>
            </a:r>
            <a:r>
              <a:rPr sz="2750" b="1" spc="340" dirty="0">
                <a:solidFill>
                  <a:srgbClr val="2F3237"/>
                </a:solidFill>
                <a:latin typeface="Trebuchet MS"/>
                <a:cs typeface="Trebuchet MS"/>
              </a:rPr>
              <a:t>ss</a:t>
            </a:r>
            <a:r>
              <a:rPr sz="2750" b="1" spc="70" dirty="0">
                <a:solidFill>
                  <a:srgbClr val="2F3237"/>
                </a:solidFill>
                <a:latin typeface="Trebuchet MS"/>
                <a:cs typeface="Trebuchet MS"/>
              </a:rPr>
              <a:t>w</a:t>
            </a:r>
            <a:r>
              <a:rPr sz="2750" b="1" spc="10" dirty="0">
                <a:solidFill>
                  <a:srgbClr val="2F3237"/>
                </a:solidFill>
                <a:latin typeface="Trebuchet MS"/>
                <a:cs typeface="Trebuchet MS"/>
              </a:rPr>
              <a:t>o</a:t>
            </a:r>
            <a:r>
              <a:rPr sz="2750" b="1" spc="260" dirty="0">
                <a:solidFill>
                  <a:srgbClr val="2F3237"/>
                </a:solidFill>
                <a:latin typeface="Trebuchet MS"/>
                <a:cs typeface="Trebuchet MS"/>
              </a:rPr>
              <a:t>r</a:t>
            </a:r>
            <a:r>
              <a:rPr sz="2750" b="1" spc="5" dirty="0">
                <a:solidFill>
                  <a:srgbClr val="2F3237"/>
                </a:solidFill>
                <a:latin typeface="Trebuchet MS"/>
                <a:cs typeface="Trebuchet MS"/>
              </a:rPr>
              <a:t>d</a:t>
            </a:r>
            <a:endParaRPr sz="2750">
              <a:latin typeface="Trebuchet MS"/>
              <a:cs typeface="Trebuchet MS"/>
            </a:endParaRPr>
          </a:p>
        </p:txBody>
      </p:sp>
      <p:sp>
        <p:nvSpPr>
          <p:cNvPr id="30" name="object 30"/>
          <p:cNvSpPr txBox="1"/>
          <p:nvPr/>
        </p:nvSpPr>
        <p:spPr>
          <a:xfrm>
            <a:off x="3595866" y="1089015"/>
            <a:ext cx="600075" cy="657225"/>
          </a:xfrm>
          <a:prstGeom prst="rect">
            <a:avLst/>
          </a:prstGeom>
        </p:spPr>
        <p:txBody>
          <a:bodyPr vert="horz" wrap="square" lIns="0" tIns="11430" rIns="0" bIns="0" rtlCol="0">
            <a:spAutoFit/>
          </a:bodyPr>
          <a:lstStyle/>
          <a:p>
            <a:pPr marL="12700">
              <a:lnSpc>
                <a:spcPct val="100000"/>
              </a:lnSpc>
              <a:spcBef>
                <a:spcPts val="90"/>
              </a:spcBef>
            </a:pPr>
            <a:r>
              <a:rPr sz="4150" spc="-5" dirty="0">
                <a:solidFill>
                  <a:srgbClr val="FFFFFF"/>
                </a:solidFill>
                <a:latin typeface="Tahoma"/>
                <a:cs typeface="Tahoma"/>
              </a:rPr>
              <a:t>01</a:t>
            </a:r>
            <a:endParaRPr sz="4150">
              <a:latin typeface="Tahoma"/>
              <a:cs typeface="Tahoma"/>
            </a:endParaRPr>
          </a:p>
        </p:txBody>
      </p:sp>
      <p:sp>
        <p:nvSpPr>
          <p:cNvPr id="31" name="object 31"/>
          <p:cNvSpPr txBox="1"/>
          <p:nvPr/>
        </p:nvSpPr>
        <p:spPr>
          <a:xfrm>
            <a:off x="1358886" y="5614730"/>
            <a:ext cx="3978910" cy="478155"/>
          </a:xfrm>
          <a:prstGeom prst="rect">
            <a:avLst/>
          </a:prstGeom>
        </p:spPr>
        <p:txBody>
          <a:bodyPr vert="horz" wrap="square" lIns="0" tIns="15240" rIns="0" bIns="0" rtlCol="0">
            <a:spAutoFit/>
          </a:bodyPr>
          <a:lstStyle/>
          <a:p>
            <a:pPr marL="12700">
              <a:lnSpc>
                <a:spcPct val="100000"/>
              </a:lnSpc>
              <a:spcBef>
                <a:spcPts val="120"/>
              </a:spcBef>
            </a:pPr>
            <a:r>
              <a:rPr lang="en-US" sz="2950" b="1" spc="5" dirty="0">
                <a:solidFill>
                  <a:srgbClr val="2F3237"/>
                </a:solidFill>
                <a:latin typeface="Trebuchet MS"/>
                <a:cs typeface="Trebuchet MS"/>
              </a:rPr>
              <a:t>Book Bus Ticket</a:t>
            </a:r>
            <a:endParaRPr sz="2950" dirty="0">
              <a:latin typeface="Trebuchet MS"/>
              <a:cs typeface="Trebuchet MS"/>
            </a:endParaRPr>
          </a:p>
        </p:txBody>
      </p:sp>
      <p:sp>
        <p:nvSpPr>
          <p:cNvPr id="32" name="object 32"/>
          <p:cNvSpPr txBox="1"/>
          <p:nvPr/>
        </p:nvSpPr>
        <p:spPr>
          <a:xfrm>
            <a:off x="3219601" y="4275546"/>
            <a:ext cx="600075" cy="657225"/>
          </a:xfrm>
          <a:prstGeom prst="rect">
            <a:avLst/>
          </a:prstGeom>
        </p:spPr>
        <p:txBody>
          <a:bodyPr vert="horz" wrap="square" lIns="0" tIns="11430" rIns="0" bIns="0" rtlCol="0">
            <a:spAutoFit/>
          </a:bodyPr>
          <a:lstStyle/>
          <a:p>
            <a:pPr marL="12700">
              <a:lnSpc>
                <a:spcPct val="100000"/>
              </a:lnSpc>
              <a:spcBef>
                <a:spcPts val="90"/>
              </a:spcBef>
            </a:pPr>
            <a:r>
              <a:rPr lang="en-IN" sz="4150" spc="-5" dirty="0">
                <a:solidFill>
                  <a:srgbClr val="FFFFFF"/>
                </a:solidFill>
                <a:latin typeface="Tahoma"/>
                <a:cs typeface="Tahoma"/>
              </a:rPr>
              <a:t>02</a:t>
            </a:r>
            <a:endParaRPr sz="4150" dirty="0">
              <a:latin typeface="Tahoma"/>
              <a:cs typeface="Tahoma"/>
            </a:endParaRPr>
          </a:p>
        </p:txBody>
      </p:sp>
      <p:sp>
        <p:nvSpPr>
          <p:cNvPr id="33" name="object 33"/>
          <p:cNvSpPr txBox="1"/>
          <p:nvPr/>
        </p:nvSpPr>
        <p:spPr>
          <a:xfrm>
            <a:off x="16297633" y="2145006"/>
            <a:ext cx="1325880" cy="463550"/>
          </a:xfrm>
          <a:prstGeom prst="rect">
            <a:avLst/>
          </a:prstGeom>
        </p:spPr>
        <p:txBody>
          <a:bodyPr vert="horz" wrap="square" lIns="0" tIns="15240" rIns="0" bIns="0" rtlCol="0">
            <a:spAutoFit/>
          </a:bodyPr>
          <a:lstStyle/>
          <a:p>
            <a:pPr marL="12700">
              <a:lnSpc>
                <a:spcPct val="100000"/>
              </a:lnSpc>
              <a:spcBef>
                <a:spcPts val="120"/>
              </a:spcBef>
            </a:pPr>
            <a:r>
              <a:rPr sz="2850" b="1" spc="135" dirty="0">
                <a:solidFill>
                  <a:srgbClr val="2F3237"/>
                </a:solidFill>
                <a:latin typeface="Trebuchet MS"/>
                <a:cs typeface="Trebuchet MS"/>
              </a:rPr>
              <a:t>history</a:t>
            </a:r>
            <a:endParaRPr sz="2850">
              <a:latin typeface="Trebuchet MS"/>
              <a:cs typeface="Trebuchet MS"/>
            </a:endParaRPr>
          </a:p>
        </p:txBody>
      </p:sp>
      <p:sp>
        <p:nvSpPr>
          <p:cNvPr id="34" name="object 34"/>
          <p:cNvSpPr txBox="1"/>
          <p:nvPr/>
        </p:nvSpPr>
        <p:spPr>
          <a:xfrm>
            <a:off x="13302076" y="2077722"/>
            <a:ext cx="2795905" cy="1035050"/>
          </a:xfrm>
          <a:prstGeom prst="rect">
            <a:avLst/>
          </a:prstGeom>
        </p:spPr>
        <p:txBody>
          <a:bodyPr vert="horz" wrap="square" lIns="0" tIns="12065" rIns="0" bIns="0" rtlCol="0">
            <a:spAutoFit/>
          </a:bodyPr>
          <a:lstStyle/>
          <a:p>
            <a:pPr marL="12700" marR="5080">
              <a:lnSpc>
                <a:spcPct val="116199"/>
              </a:lnSpc>
              <a:spcBef>
                <a:spcPts val="95"/>
              </a:spcBef>
              <a:tabLst>
                <a:tab pos="1242695" algn="l"/>
              </a:tabLst>
            </a:pPr>
            <a:r>
              <a:rPr sz="2850" b="1" spc="70" dirty="0">
                <a:solidFill>
                  <a:srgbClr val="2F3237"/>
                </a:solidFill>
                <a:latin typeface="Trebuchet MS"/>
                <a:cs typeface="Trebuchet MS"/>
              </a:rPr>
              <a:t>view	</a:t>
            </a:r>
            <a:r>
              <a:rPr sz="2850" b="1" spc="35" dirty="0">
                <a:solidFill>
                  <a:srgbClr val="2F3237"/>
                </a:solidFill>
                <a:latin typeface="Trebuchet MS"/>
                <a:cs typeface="Trebuchet MS"/>
              </a:rPr>
              <a:t>Booking </a:t>
            </a:r>
            <a:r>
              <a:rPr sz="2850" b="1" spc="40" dirty="0">
                <a:solidFill>
                  <a:srgbClr val="2F3237"/>
                </a:solidFill>
                <a:latin typeface="Trebuchet MS"/>
                <a:cs typeface="Trebuchet MS"/>
              </a:rPr>
              <a:t> </a:t>
            </a:r>
            <a:r>
              <a:rPr sz="2850" b="1" spc="135" dirty="0">
                <a:solidFill>
                  <a:srgbClr val="2F3237"/>
                </a:solidFill>
                <a:latin typeface="Trebuchet MS"/>
                <a:cs typeface="Trebuchet MS"/>
              </a:rPr>
              <a:t>a</a:t>
            </a:r>
            <a:r>
              <a:rPr sz="2850" b="1" spc="-15" dirty="0">
                <a:solidFill>
                  <a:srgbClr val="2F3237"/>
                </a:solidFill>
                <a:latin typeface="Trebuchet MS"/>
                <a:cs typeface="Trebuchet MS"/>
              </a:rPr>
              <a:t>n</a:t>
            </a:r>
            <a:r>
              <a:rPr sz="2850" b="1" spc="5" dirty="0">
                <a:solidFill>
                  <a:srgbClr val="2F3237"/>
                </a:solidFill>
                <a:latin typeface="Trebuchet MS"/>
                <a:cs typeface="Trebuchet MS"/>
              </a:rPr>
              <a:t>d</a:t>
            </a:r>
            <a:r>
              <a:rPr sz="2850" b="1" spc="-375" dirty="0">
                <a:solidFill>
                  <a:srgbClr val="2F3237"/>
                </a:solidFill>
                <a:latin typeface="Trebuchet MS"/>
                <a:cs typeface="Trebuchet MS"/>
              </a:rPr>
              <a:t> </a:t>
            </a:r>
            <a:r>
              <a:rPr sz="2850" b="1" spc="-25" dirty="0">
                <a:solidFill>
                  <a:srgbClr val="2F3237"/>
                </a:solidFill>
                <a:latin typeface="Trebuchet MS"/>
                <a:cs typeface="Trebuchet MS"/>
              </a:rPr>
              <a:t>P</a:t>
            </a:r>
            <a:r>
              <a:rPr sz="2850" b="1" spc="270" dirty="0">
                <a:solidFill>
                  <a:srgbClr val="2F3237"/>
                </a:solidFill>
                <a:latin typeface="Trebuchet MS"/>
                <a:cs typeface="Trebuchet MS"/>
              </a:rPr>
              <a:t>r</a:t>
            </a:r>
            <a:r>
              <a:rPr sz="2850" b="1" spc="-80" dirty="0">
                <a:solidFill>
                  <a:srgbClr val="2F3237"/>
                </a:solidFill>
                <a:latin typeface="Trebuchet MS"/>
                <a:cs typeface="Trebuchet MS"/>
              </a:rPr>
              <a:t>i</a:t>
            </a:r>
            <a:r>
              <a:rPr sz="2850" b="1" spc="-15" dirty="0">
                <a:solidFill>
                  <a:srgbClr val="2F3237"/>
                </a:solidFill>
                <a:latin typeface="Trebuchet MS"/>
                <a:cs typeface="Trebuchet MS"/>
              </a:rPr>
              <a:t>n</a:t>
            </a:r>
            <a:r>
              <a:rPr sz="2850" b="1" spc="325" dirty="0">
                <a:solidFill>
                  <a:srgbClr val="2F3237"/>
                </a:solidFill>
                <a:latin typeface="Trebuchet MS"/>
                <a:cs typeface="Trebuchet MS"/>
              </a:rPr>
              <a:t>t</a:t>
            </a:r>
            <a:r>
              <a:rPr sz="2850" b="1" spc="-375" dirty="0">
                <a:solidFill>
                  <a:srgbClr val="2F3237"/>
                </a:solidFill>
                <a:latin typeface="Trebuchet MS"/>
                <a:cs typeface="Trebuchet MS"/>
              </a:rPr>
              <a:t> </a:t>
            </a:r>
            <a:r>
              <a:rPr sz="2850" b="1" spc="-85" dirty="0">
                <a:solidFill>
                  <a:srgbClr val="2F3237"/>
                </a:solidFill>
                <a:latin typeface="Trebuchet MS"/>
                <a:cs typeface="Trebuchet MS"/>
              </a:rPr>
              <a:t>T</a:t>
            </a:r>
            <a:r>
              <a:rPr sz="2850" b="1" spc="-80" dirty="0">
                <a:solidFill>
                  <a:srgbClr val="2F3237"/>
                </a:solidFill>
                <a:latin typeface="Trebuchet MS"/>
                <a:cs typeface="Trebuchet MS"/>
              </a:rPr>
              <a:t>i</a:t>
            </a:r>
            <a:r>
              <a:rPr sz="2850" b="1" spc="155" dirty="0">
                <a:solidFill>
                  <a:srgbClr val="2F3237"/>
                </a:solidFill>
                <a:latin typeface="Trebuchet MS"/>
                <a:cs typeface="Trebuchet MS"/>
              </a:rPr>
              <a:t>c</a:t>
            </a:r>
            <a:r>
              <a:rPr sz="2850" b="1" spc="65" dirty="0">
                <a:solidFill>
                  <a:srgbClr val="2F3237"/>
                </a:solidFill>
                <a:latin typeface="Trebuchet MS"/>
                <a:cs typeface="Trebuchet MS"/>
              </a:rPr>
              <a:t>k</a:t>
            </a:r>
            <a:r>
              <a:rPr sz="2850" b="1" spc="-15" dirty="0">
                <a:solidFill>
                  <a:srgbClr val="2F3237"/>
                </a:solidFill>
                <a:latin typeface="Trebuchet MS"/>
                <a:cs typeface="Trebuchet MS"/>
              </a:rPr>
              <a:t>e</a:t>
            </a:r>
            <a:r>
              <a:rPr sz="2850" b="1" spc="325" dirty="0">
                <a:solidFill>
                  <a:srgbClr val="2F3237"/>
                </a:solidFill>
                <a:latin typeface="Trebuchet MS"/>
                <a:cs typeface="Trebuchet MS"/>
              </a:rPr>
              <a:t>t</a:t>
            </a:r>
            <a:endParaRPr sz="2850">
              <a:latin typeface="Trebuchet MS"/>
              <a:cs typeface="Trebuchet MS"/>
            </a:endParaRPr>
          </a:p>
        </p:txBody>
      </p:sp>
      <p:sp>
        <p:nvSpPr>
          <p:cNvPr id="35" name="object 35"/>
          <p:cNvSpPr txBox="1"/>
          <p:nvPr/>
        </p:nvSpPr>
        <p:spPr>
          <a:xfrm>
            <a:off x="15117547" y="952858"/>
            <a:ext cx="600075" cy="657225"/>
          </a:xfrm>
          <a:prstGeom prst="rect">
            <a:avLst/>
          </a:prstGeom>
        </p:spPr>
        <p:txBody>
          <a:bodyPr vert="horz" wrap="square" lIns="0" tIns="11430" rIns="0" bIns="0" rtlCol="0">
            <a:spAutoFit/>
          </a:bodyPr>
          <a:lstStyle/>
          <a:p>
            <a:pPr marL="12700">
              <a:lnSpc>
                <a:spcPct val="100000"/>
              </a:lnSpc>
              <a:spcBef>
                <a:spcPts val="90"/>
              </a:spcBef>
            </a:pPr>
            <a:r>
              <a:rPr sz="4150" spc="-5" dirty="0">
                <a:solidFill>
                  <a:srgbClr val="FFFFFF"/>
                </a:solidFill>
                <a:latin typeface="Tahoma"/>
                <a:cs typeface="Tahoma"/>
              </a:rPr>
              <a:t>0</a:t>
            </a:r>
            <a:r>
              <a:rPr lang="en-US" sz="4150" spc="-5" dirty="0">
                <a:solidFill>
                  <a:srgbClr val="FFFFFF"/>
                </a:solidFill>
                <a:latin typeface="Tahoma"/>
                <a:cs typeface="Tahoma"/>
              </a:rPr>
              <a:t>5</a:t>
            </a:r>
            <a:endParaRPr sz="4150" dirty="0">
              <a:latin typeface="Tahoma"/>
              <a:cs typeface="Tahoma"/>
            </a:endParaRPr>
          </a:p>
        </p:txBody>
      </p:sp>
      <p:sp>
        <p:nvSpPr>
          <p:cNvPr id="36" name="object 36"/>
          <p:cNvSpPr txBox="1"/>
          <p:nvPr/>
        </p:nvSpPr>
        <p:spPr>
          <a:xfrm>
            <a:off x="15144514" y="4006041"/>
            <a:ext cx="600075" cy="657225"/>
          </a:xfrm>
          <a:prstGeom prst="rect">
            <a:avLst/>
          </a:prstGeom>
        </p:spPr>
        <p:txBody>
          <a:bodyPr vert="horz" wrap="square" lIns="0" tIns="11430" rIns="0" bIns="0" rtlCol="0">
            <a:spAutoFit/>
          </a:bodyPr>
          <a:lstStyle/>
          <a:p>
            <a:pPr marL="12700">
              <a:lnSpc>
                <a:spcPct val="100000"/>
              </a:lnSpc>
              <a:spcBef>
                <a:spcPts val="90"/>
              </a:spcBef>
            </a:pPr>
            <a:r>
              <a:rPr sz="4150" spc="-5" dirty="0">
                <a:solidFill>
                  <a:srgbClr val="FFFFFF"/>
                </a:solidFill>
                <a:latin typeface="Tahoma"/>
                <a:cs typeface="Tahoma"/>
              </a:rPr>
              <a:t>0</a:t>
            </a:r>
            <a:r>
              <a:rPr lang="en-US" sz="4150" spc="-5" dirty="0">
                <a:solidFill>
                  <a:srgbClr val="FFFFFF"/>
                </a:solidFill>
                <a:latin typeface="Tahoma"/>
                <a:cs typeface="Tahoma"/>
              </a:rPr>
              <a:t>4</a:t>
            </a:r>
            <a:endParaRPr sz="4150" dirty="0">
              <a:latin typeface="Tahoma"/>
              <a:cs typeface="Tahoma"/>
            </a:endParaRPr>
          </a:p>
        </p:txBody>
      </p:sp>
      <p:sp>
        <p:nvSpPr>
          <p:cNvPr id="37" name="object 37"/>
          <p:cNvSpPr txBox="1"/>
          <p:nvPr/>
        </p:nvSpPr>
        <p:spPr>
          <a:xfrm>
            <a:off x="8634041" y="8950987"/>
            <a:ext cx="2778125" cy="493395"/>
          </a:xfrm>
          <a:prstGeom prst="rect">
            <a:avLst/>
          </a:prstGeom>
        </p:spPr>
        <p:txBody>
          <a:bodyPr vert="horz" wrap="square" lIns="0" tIns="15240" rIns="0" bIns="0" rtlCol="0">
            <a:spAutoFit/>
          </a:bodyPr>
          <a:lstStyle/>
          <a:p>
            <a:pPr marL="12700">
              <a:lnSpc>
                <a:spcPct val="100000"/>
              </a:lnSpc>
              <a:spcBef>
                <a:spcPts val="120"/>
              </a:spcBef>
            </a:pPr>
            <a:r>
              <a:rPr sz="3050" b="1" spc="-75" dirty="0">
                <a:solidFill>
                  <a:srgbClr val="2F3237"/>
                </a:solidFill>
                <a:latin typeface="Trebuchet MS"/>
                <a:cs typeface="Trebuchet MS"/>
              </a:rPr>
              <a:t>C</a:t>
            </a:r>
            <a:r>
              <a:rPr sz="3050" b="1" spc="145" dirty="0">
                <a:solidFill>
                  <a:srgbClr val="2F3237"/>
                </a:solidFill>
                <a:latin typeface="Trebuchet MS"/>
                <a:cs typeface="Trebuchet MS"/>
              </a:rPr>
              <a:t>a</a:t>
            </a:r>
            <a:r>
              <a:rPr sz="3050" b="1" spc="-20" dirty="0">
                <a:solidFill>
                  <a:srgbClr val="2F3237"/>
                </a:solidFill>
                <a:latin typeface="Trebuchet MS"/>
                <a:cs typeface="Trebuchet MS"/>
              </a:rPr>
              <a:t>n</a:t>
            </a:r>
            <a:r>
              <a:rPr sz="3050" b="1" spc="165" dirty="0">
                <a:solidFill>
                  <a:srgbClr val="2F3237"/>
                </a:solidFill>
                <a:latin typeface="Trebuchet MS"/>
                <a:cs typeface="Trebuchet MS"/>
              </a:rPr>
              <a:t>c</a:t>
            </a:r>
            <a:r>
              <a:rPr sz="3050" b="1" spc="-15" dirty="0">
                <a:solidFill>
                  <a:srgbClr val="2F3237"/>
                </a:solidFill>
                <a:latin typeface="Trebuchet MS"/>
                <a:cs typeface="Trebuchet MS"/>
              </a:rPr>
              <a:t>e</a:t>
            </a:r>
            <a:r>
              <a:rPr sz="3050" b="1" spc="-70" dirty="0">
                <a:solidFill>
                  <a:srgbClr val="2F3237"/>
                </a:solidFill>
                <a:latin typeface="Trebuchet MS"/>
                <a:cs typeface="Trebuchet MS"/>
              </a:rPr>
              <a:t>l</a:t>
            </a:r>
            <a:r>
              <a:rPr sz="3050" b="1" spc="-400" dirty="0">
                <a:solidFill>
                  <a:srgbClr val="2F3237"/>
                </a:solidFill>
                <a:latin typeface="Trebuchet MS"/>
                <a:cs typeface="Trebuchet MS"/>
              </a:rPr>
              <a:t> </a:t>
            </a:r>
            <a:r>
              <a:rPr sz="3050" b="1" spc="15" dirty="0">
                <a:solidFill>
                  <a:srgbClr val="2F3237"/>
                </a:solidFill>
                <a:latin typeface="Trebuchet MS"/>
                <a:cs typeface="Trebuchet MS"/>
              </a:rPr>
              <a:t>B</a:t>
            </a:r>
            <a:r>
              <a:rPr sz="3050" b="1" spc="10" dirty="0">
                <a:solidFill>
                  <a:srgbClr val="2F3237"/>
                </a:solidFill>
                <a:latin typeface="Trebuchet MS"/>
                <a:cs typeface="Trebuchet MS"/>
              </a:rPr>
              <a:t>oo</a:t>
            </a:r>
            <a:r>
              <a:rPr sz="3050" b="1" spc="65" dirty="0">
                <a:solidFill>
                  <a:srgbClr val="2F3237"/>
                </a:solidFill>
                <a:latin typeface="Trebuchet MS"/>
                <a:cs typeface="Trebuchet MS"/>
              </a:rPr>
              <a:t>k</a:t>
            </a:r>
            <a:r>
              <a:rPr sz="3050" b="1" spc="-85" dirty="0">
                <a:solidFill>
                  <a:srgbClr val="2F3237"/>
                </a:solidFill>
                <a:latin typeface="Trebuchet MS"/>
                <a:cs typeface="Trebuchet MS"/>
              </a:rPr>
              <a:t>i</a:t>
            </a:r>
            <a:r>
              <a:rPr sz="3050" b="1" spc="-20" dirty="0">
                <a:solidFill>
                  <a:srgbClr val="2F3237"/>
                </a:solidFill>
                <a:latin typeface="Trebuchet MS"/>
                <a:cs typeface="Trebuchet MS"/>
              </a:rPr>
              <a:t>n</a:t>
            </a:r>
            <a:r>
              <a:rPr sz="3050" b="1" spc="245" dirty="0">
                <a:solidFill>
                  <a:srgbClr val="2F3237"/>
                </a:solidFill>
                <a:latin typeface="Trebuchet MS"/>
                <a:cs typeface="Trebuchet MS"/>
              </a:rPr>
              <a:t>g</a:t>
            </a:r>
            <a:endParaRPr sz="3050" dirty="0">
              <a:latin typeface="Trebuchet MS"/>
              <a:cs typeface="Trebuchet MS"/>
            </a:endParaRPr>
          </a:p>
        </p:txBody>
      </p:sp>
      <p:sp>
        <p:nvSpPr>
          <p:cNvPr id="38" name="object 38"/>
          <p:cNvSpPr txBox="1"/>
          <p:nvPr/>
        </p:nvSpPr>
        <p:spPr>
          <a:xfrm>
            <a:off x="9559782" y="7454586"/>
            <a:ext cx="600075" cy="657225"/>
          </a:xfrm>
          <a:prstGeom prst="rect">
            <a:avLst/>
          </a:prstGeom>
        </p:spPr>
        <p:txBody>
          <a:bodyPr vert="horz" wrap="square" lIns="0" tIns="11430" rIns="0" bIns="0" rtlCol="0">
            <a:spAutoFit/>
          </a:bodyPr>
          <a:lstStyle/>
          <a:p>
            <a:pPr marL="12700">
              <a:lnSpc>
                <a:spcPct val="100000"/>
              </a:lnSpc>
              <a:spcBef>
                <a:spcPts val="90"/>
              </a:spcBef>
            </a:pPr>
            <a:r>
              <a:rPr sz="4150" spc="-5" dirty="0">
                <a:solidFill>
                  <a:srgbClr val="FFFFFF"/>
                </a:solidFill>
                <a:latin typeface="Tahoma"/>
                <a:cs typeface="Tahoma"/>
              </a:rPr>
              <a:t>0</a:t>
            </a:r>
            <a:r>
              <a:rPr lang="en-US" sz="4150" spc="-5" dirty="0">
                <a:solidFill>
                  <a:srgbClr val="FFFFFF"/>
                </a:solidFill>
                <a:latin typeface="Tahoma"/>
                <a:cs typeface="Tahoma"/>
              </a:rPr>
              <a:t>3</a:t>
            </a:r>
            <a:endParaRPr sz="4150" dirty="0">
              <a:latin typeface="Tahoma"/>
              <a:cs typeface="Tahoma"/>
            </a:endParaRPr>
          </a:p>
        </p:txBody>
      </p:sp>
      <p:sp>
        <p:nvSpPr>
          <p:cNvPr id="42" name="object 15">
            <a:extLst>
              <a:ext uri="{FF2B5EF4-FFF2-40B4-BE49-F238E27FC236}">
                <a16:creationId xmlns:a16="http://schemas.microsoft.com/office/drawing/2014/main" id="{AB8F609B-06FB-66B6-E89C-6C5918050C85}"/>
              </a:ext>
            </a:extLst>
          </p:cNvPr>
          <p:cNvSpPr/>
          <p:nvPr/>
        </p:nvSpPr>
        <p:spPr>
          <a:xfrm rot="10800000">
            <a:off x="7698437" y="8374405"/>
            <a:ext cx="448309" cy="1646555"/>
          </a:xfrm>
          <a:custGeom>
            <a:avLst/>
            <a:gdLst/>
            <a:ahLst/>
            <a:cxnLst/>
            <a:rect l="l" t="t" r="r" b="b"/>
            <a:pathLst>
              <a:path w="448309" h="1646554">
                <a:moveTo>
                  <a:pt x="64443" y="0"/>
                </a:moveTo>
                <a:lnTo>
                  <a:pt x="141189" y="22844"/>
                </a:lnTo>
                <a:lnTo>
                  <a:pt x="181715" y="41092"/>
                </a:lnTo>
                <a:lnTo>
                  <a:pt x="220169" y="62838"/>
                </a:lnTo>
                <a:lnTo>
                  <a:pt x="256347" y="87877"/>
                </a:lnTo>
                <a:lnTo>
                  <a:pt x="290046" y="116006"/>
                </a:lnTo>
                <a:lnTo>
                  <a:pt x="321062" y="147022"/>
                </a:lnTo>
                <a:lnTo>
                  <a:pt x="349191" y="180720"/>
                </a:lnTo>
                <a:lnTo>
                  <a:pt x="374230" y="216898"/>
                </a:lnTo>
                <a:lnTo>
                  <a:pt x="395975" y="255352"/>
                </a:lnTo>
                <a:lnTo>
                  <a:pt x="414223" y="295879"/>
                </a:lnTo>
                <a:lnTo>
                  <a:pt x="428771" y="338274"/>
                </a:lnTo>
                <a:lnTo>
                  <a:pt x="439414" y="382334"/>
                </a:lnTo>
                <a:lnTo>
                  <a:pt x="445949" y="427856"/>
                </a:lnTo>
                <a:lnTo>
                  <a:pt x="448172" y="474636"/>
                </a:lnTo>
                <a:lnTo>
                  <a:pt x="448172" y="1162290"/>
                </a:lnTo>
                <a:lnTo>
                  <a:pt x="445949" y="1209070"/>
                </a:lnTo>
                <a:lnTo>
                  <a:pt x="439414" y="1254592"/>
                </a:lnTo>
                <a:lnTo>
                  <a:pt x="428771" y="1298653"/>
                </a:lnTo>
                <a:lnTo>
                  <a:pt x="414223" y="1341048"/>
                </a:lnTo>
                <a:lnTo>
                  <a:pt x="395975" y="1381574"/>
                </a:lnTo>
                <a:lnTo>
                  <a:pt x="374230" y="1420028"/>
                </a:lnTo>
                <a:lnTo>
                  <a:pt x="349191" y="1456206"/>
                </a:lnTo>
                <a:lnTo>
                  <a:pt x="321062" y="1489905"/>
                </a:lnTo>
                <a:lnTo>
                  <a:pt x="290046" y="1520921"/>
                </a:lnTo>
                <a:lnTo>
                  <a:pt x="256347" y="1549050"/>
                </a:lnTo>
                <a:lnTo>
                  <a:pt x="220169" y="1574089"/>
                </a:lnTo>
                <a:lnTo>
                  <a:pt x="181715" y="1595834"/>
                </a:lnTo>
                <a:lnTo>
                  <a:pt x="141189" y="1614082"/>
                </a:lnTo>
                <a:lnTo>
                  <a:pt x="98794" y="1628630"/>
                </a:lnTo>
                <a:lnTo>
                  <a:pt x="54733" y="1639273"/>
                </a:lnTo>
                <a:lnTo>
                  <a:pt x="9211" y="1645808"/>
                </a:lnTo>
                <a:lnTo>
                  <a:pt x="0" y="1646245"/>
                </a:lnTo>
              </a:path>
            </a:pathLst>
          </a:custGeom>
          <a:ln w="76199">
            <a:solidFill>
              <a:srgbClr val="000000"/>
            </a:solidFill>
          </a:ln>
        </p:spPr>
        <p:txBody>
          <a:bodyPr wrap="square" lIns="0" tIns="0" rIns="0" bIns="0" rtlCol="0"/>
          <a:lstStyle/>
          <a:p>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915386" y="1028700"/>
            <a:ext cx="12237720" cy="6492240"/>
            <a:chOff x="915386" y="1028700"/>
            <a:chExt cx="12237720" cy="6492240"/>
          </a:xfrm>
        </p:grpSpPr>
        <p:sp>
          <p:nvSpPr>
            <p:cNvPr id="3" name="object 3"/>
            <p:cNvSpPr/>
            <p:nvPr/>
          </p:nvSpPr>
          <p:spPr>
            <a:xfrm>
              <a:off x="6501791" y="2874597"/>
              <a:ext cx="1715770" cy="549910"/>
            </a:xfrm>
            <a:custGeom>
              <a:avLst/>
              <a:gdLst/>
              <a:ahLst/>
              <a:cxnLst/>
              <a:rect l="l" t="t" r="r" b="b"/>
              <a:pathLst>
                <a:path w="1715770" h="549910">
                  <a:moveTo>
                    <a:pt x="1715765" y="535929"/>
                  </a:moveTo>
                  <a:lnTo>
                    <a:pt x="1709337" y="547180"/>
                  </a:lnTo>
                  <a:lnTo>
                    <a:pt x="1695554" y="549603"/>
                  </a:lnTo>
                  <a:lnTo>
                    <a:pt x="89685" y="150520"/>
                  </a:lnTo>
                  <a:lnTo>
                    <a:pt x="62787" y="143196"/>
                  </a:lnTo>
                  <a:lnTo>
                    <a:pt x="124641" y="214835"/>
                  </a:lnTo>
                  <a:lnTo>
                    <a:pt x="280646" y="392704"/>
                  </a:lnTo>
                  <a:lnTo>
                    <a:pt x="282561" y="399487"/>
                  </a:lnTo>
                  <a:lnTo>
                    <a:pt x="278948" y="405504"/>
                  </a:lnTo>
                  <a:lnTo>
                    <a:pt x="272504" y="408395"/>
                  </a:lnTo>
                  <a:lnTo>
                    <a:pt x="265926" y="405800"/>
                  </a:lnTo>
                  <a:lnTo>
                    <a:pt x="118014" y="247033"/>
                  </a:lnTo>
                  <a:lnTo>
                    <a:pt x="43550" y="168116"/>
                  </a:lnTo>
                  <a:lnTo>
                    <a:pt x="4246" y="127570"/>
                  </a:lnTo>
                  <a:lnTo>
                    <a:pt x="0" y="115111"/>
                  </a:lnTo>
                  <a:lnTo>
                    <a:pt x="258" y="112914"/>
                  </a:lnTo>
                  <a:lnTo>
                    <a:pt x="45406" y="65848"/>
                  </a:lnTo>
                  <a:lnTo>
                    <a:pt x="93047" y="34757"/>
                  </a:lnTo>
                  <a:lnTo>
                    <a:pt x="145453" y="12524"/>
                  </a:lnTo>
                  <a:lnTo>
                    <a:pt x="201028" y="0"/>
                  </a:lnTo>
                  <a:lnTo>
                    <a:pt x="214173" y="3700"/>
                  </a:lnTo>
                  <a:lnTo>
                    <a:pt x="219085" y="14636"/>
                  </a:lnTo>
                  <a:lnTo>
                    <a:pt x="215725" y="26895"/>
                  </a:lnTo>
                  <a:lnTo>
                    <a:pt x="204058" y="34564"/>
                  </a:lnTo>
                  <a:lnTo>
                    <a:pt x="182382" y="39528"/>
                  </a:lnTo>
                  <a:lnTo>
                    <a:pt x="161180" y="45885"/>
                  </a:lnTo>
                  <a:lnTo>
                    <a:pt x="120201" y="62777"/>
                  </a:lnTo>
                  <a:lnTo>
                    <a:pt x="81817" y="84898"/>
                  </a:lnTo>
                  <a:lnTo>
                    <a:pt x="46726" y="111905"/>
                  </a:lnTo>
                  <a:lnTo>
                    <a:pt x="86204" y="119723"/>
                  </a:lnTo>
                  <a:lnTo>
                    <a:pt x="125552" y="128909"/>
                  </a:lnTo>
                  <a:lnTo>
                    <a:pt x="164727" y="138702"/>
                  </a:lnTo>
                  <a:lnTo>
                    <a:pt x="1701841" y="513855"/>
                  </a:lnTo>
                  <a:lnTo>
                    <a:pt x="1713659" y="522579"/>
                  </a:lnTo>
                  <a:lnTo>
                    <a:pt x="1715765" y="535929"/>
                  </a:lnTo>
                  <a:close/>
                </a:path>
              </a:pathLst>
            </a:custGeom>
            <a:solidFill>
              <a:srgbClr val="000000"/>
            </a:solidFill>
          </p:spPr>
          <p:txBody>
            <a:bodyPr wrap="square" lIns="0" tIns="0" rIns="0" bIns="0" rtlCol="0"/>
            <a:lstStyle/>
            <a:p>
              <a:endParaRPr/>
            </a:p>
          </p:txBody>
        </p:sp>
        <p:sp>
          <p:nvSpPr>
            <p:cNvPr id="4" name="object 4"/>
            <p:cNvSpPr/>
            <p:nvPr/>
          </p:nvSpPr>
          <p:spPr>
            <a:xfrm>
              <a:off x="1331975" y="2032105"/>
              <a:ext cx="5091430" cy="439420"/>
            </a:xfrm>
            <a:custGeom>
              <a:avLst/>
              <a:gdLst/>
              <a:ahLst/>
              <a:cxnLst/>
              <a:rect l="l" t="t" r="r" b="b"/>
              <a:pathLst>
                <a:path w="5091430" h="439419">
                  <a:moveTo>
                    <a:pt x="483517" y="0"/>
                  </a:moveTo>
                  <a:lnTo>
                    <a:pt x="4614036" y="0"/>
                  </a:lnTo>
                  <a:lnTo>
                    <a:pt x="4660816" y="2223"/>
                  </a:lnTo>
                  <a:lnTo>
                    <a:pt x="4706338" y="8758"/>
                  </a:lnTo>
                  <a:lnTo>
                    <a:pt x="4750399" y="19401"/>
                  </a:lnTo>
                  <a:lnTo>
                    <a:pt x="4792794" y="33948"/>
                  </a:lnTo>
                  <a:lnTo>
                    <a:pt x="4833320" y="52196"/>
                  </a:lnTo>
                  <a:lnTo>
                    <a:pt x="4871774" y="73942"/>
                  </a:lnTo>
                  <a:lnTo>
                    <a:pt x="4907952" y="98981"/>
                  </a:lnTo>
                  <a:lnTo>
                    <a:pt x="4941651" y="127110"/>
                  </a:lnTo>
                  <a:lnTo>
                    <a:pt x="4972667" y="158126"/>
                  </a:lnTo>
                  <a:lnTo>
                    <a:pt x="5000796" y="191824"/>
                  </a:lnTo>
                  <a:lnTo>
                    <a:pt x="5025835" y="228002"/>
                  </a:lnTo>
                  <a:lnTo>
                    <a:pt x="5047580" y="266456"/>
                  </a:lnTo>
                  <a:lnTo>
                    <a:pt x="5065828" y="306983"/>
                  </a:lnTo>
                  <a:lnTo>
                    <a:pt x="5080376" y="349378"/>
                  </a:lnTo>
                  <a:lnTo>
                    <a:pt x="5091019" y="393438"/>
                  </a:lnTo>
                </a:path>
                <a:path w="5091430" h="439419">
                  <a:moveTo>
                    <a:pt x="0" y="438960"/>
                  </a:moveTo>
                  <a:lnTo>
                    <a:pt x="6535" y="393438"/>
                  </a:lnTo>
                  <a:lnTo>
                    <a:pt x="17177" y="349378"/>
                  </a:lnTo>
                  <a:lnTo>
                    <a:pt x="31725" y="306983"/>
                  </a:lnTo>
                  <a:lnTo>
                    <a:pt x="49973" y="266456"/>
                  </a:lnTo>
                  <a:lnTo>
                    <a:pt x="71718" y="228002"/>
                  </a:lnTo>
                  <a:lnTo>
                    <a:pt x="96757" y="191824"/>
                  </a:lnTo>
                  <a:lnTo>
                    <a:pt x="124886" y="158126"/>
                  </a:lnTo>
                  <a:lnTo>
                    <a:pt x="155902" y="127110"/>
                  </a:lnTo>
                  <a:lnTo>
                    <a:pt x="189601" y="98981"/>
                  </a:lnTo>
                  <a:lnTo>
                    <a:pt x="225779" y="73942"/>
                  </a:lnTo>
                  <a:lnTo>
                    <a:pt x="264233" y="52196"/>
                  </a:lnTo>
                  <a:lnTo>
                    <a:pt x="304759" y="33948"/>
                  </a:lnTo>
                  <a:lnTo>
                    <a:pt x="347154" y="19401"/>
                  </a:lnTo>
                  <a:lnTo>
                    <a:pt x="391215" y="8758"/>
                  </a:lnTo>
                  <a:lnTo>
                    <a:pt x="436737" y="2223"/>
                  </a:lnTo>
                  <a:lnTo>
                    <a:pt x="483517" y="0"/>
                  </a:lnTo>
                </a:path>
              </a:pathLst>
            </a:custGeom>
            <a:ln w="76199">
              <a:solidFill>
                <a:srgbClr val="000000"/>
              </a:solidFill>
            </a:ln>
          </p:spPr>
          <p:txBody>
            <a:bodyPr wrap="square" lIns="0" tIns="0" rIns="0" bIns="0" rtlCol="0"/>
            <a:lstStyle/>
            <a:p>
              <a:endParaRPr/>
            </a:p>
          </p:txBody>
        </p:sp>
        <p:sp>
          <p:nvSpPr>
            <p:cNvPr id="5" name="object 5"/>
            <p:cNvSpPr/>
            <p:nvPr/>
          </p:nvSpPr>
          <p:spPr>
            <a:xfrm>
              <a:off x="3446123" y="1028700"/>
              <a:ext cx="869950" cy="869950"/>
            </a:xfrm>
            <a:custGeom>
              <a:avLst/>
              <a:gdLst/>
              <a:ahLst/>
              <a:cxnLst/>
              <a:rect l="l" t="t" r="r" b="b"/>
              <a:pathLst>
                <a:path w="869950" h="869950">
                  <a:moveTo>
                    <a:pt x="434673" y="869342"/>
                  </a:moveTo>
                  <a:lnTo>
                    <a:pt x="387309" y="866792"/>
                  </a:lnTo>
                  <a:lnTo>
                    <a:pt x="341424" y="859317"/>
                  </a:lnTo>
                  <a:lnTo>
                    <a:pt x="297281" y="847183"/>
                  </a:lnTo>
                  <a:lnTo>
                    <a:pt x="255146" y="830654"/>
                  </a:lnTo>
                  <a:lnTo>
                    <a:pt x="215284" y="809997"/>
                  </a:lnTo>
                  <a:lnTo>
                    <a:pt x="177960" y="785476"/>
                  </a:lnTo>
                  <a:lnTo>
                    <a:pt x="143438" y="757356"/>
                  </a:lnTo>
                  <a:lnTo>
                    <a:pt x="111985" y="725903"/>
                  </a:lnTo>
                  <a:lnTo>
                    <a:pt x="83866" y="691382"/>
                  </a:lnTo>
                  <a:lnTo>
                    <a:pt x="59345" y="654058"/>
                  </a:lnTo>
                  <a:lnTo>
                    <a:pt x="38688" y="614196"/>
                  </a:lnTo>
                  <a:lnTo>
                    <a:pt x="22159" y="572061"/>
                  </a:lnTo>
                  <a:lnTo>
                    <a:pt x="10025" y="527918"/>
                  </a:lnTo>
                  <a:lnTo>
                    <a:pt x="2550" y="482033"/>
                  </a:lnTo>
                  <a:lnTo>
                    <a:pt x="0" y="434672"/>
                  </a:lnTo>
                  <a:lnTo>
                    <a:pt x="2550" y="387309"/>
                  </a:lnTo>
                  <a:lnTo>
                    <a:pt x="10025" y="341424"/>
                  </a:lnTo>
                  <a:lnTo>
                    <a:pt x="22159" y="297281"/>
                  </a:lnTo>
                  <a:lnTo>
                    <a:pt x="38688" y="255146"/>
                  </a:lnTo>
                  <a:lnTo>
                    <a:pt x="59345" y="215284"/>
                  </a:lnTo>
                  <a:lnTo>
                    <a:pt x="83866" y="177960"/>
                  </a:lnTo>
                  <a:lnTo>
                    <a:pt x="111985" y="143438"/>
                  </a:lnTo>
                  <a:lnTo>
                    <a:pt x="143438" y="111985"/>
                  </a:lnTo>
                  <a:lnTo>
                    <a:pt x="177960" y="83866"/>
                  </a:lnTo>
                  <a:lnTo>
                    <a:pt x="215284" y="59345"/>
                  </a:lnTo>
                  <a:lnTo>
                    <a:pt x="255146" y="38688"/>
                  </a:lnTo>
                  <a:lnTo>
                    <a:pt x="297281" y="22159"/>
                  </a:lnTo>
                  <a:lnTo>
                    <a:pt x="341424" y="10025"/>
                  </a:lnTo>
                  <a:lnTo>
                    <a:pt x="387309" y="2550"/>
                  </a:lnTo>
                  <a:lnTo>
                    <a:pt x="434671" y="0"/>
                  </a:lnTo>
                  <a:lnTo>
                    <a:pt x="482033" y="2550"/>
                  </a:lnTo>
                  <a:lnTo>
                    <a:pt x="527918" y="10025"/>
                  </a:lnTo>
                  <a:lnTo>
                    <a:pt x="572061" y="22159"/>
                  </a:lnTo>
                  <a:lnTo>
                    <a:pt x="614196" y="38688"/>
                  </a:lnTo>
                  <a:lnTo>
                    <a:pt x="654058" y="59345"/>
                  </a:lnTo>
                  <a:lnTo>
                    <a:pt x="691382" y="83866"/>
                  </a:lnTo>
                  <a:lnTo>
                    <a:pt x="725903" y="111985"/>
                  </a:lnTo>
                  <a:lnTo>
                    <a:pt x="757356" y="143438"/>
                  </a:lnTo>
                  <a:lnTo>
                    <a:pt x="785476" y="177960"/>
                  </a:lnTo>
                  <a:lnTo>
                    <a:pt x="809997" y="215284"/>
                  </a:lnTo>
                  <a:lnTo>
                    <a:pt x="830654" y="255146"/>
                  </a:lnTo>
                  <a:lnTo>
                    <a:pt x="847182" y="297281"/>
                  </a:lnTo>
                  <a:lnTo>
                    <a:pt x="859317" y="341424"/>
                  </a:lnTo>
                  <a:lnTo>
                    <a:pt x="866792" y="387309"/>
                  </a:lnTo>
                  <a:lnTo>
                    <a:pt x="869342" y="434670"/>
                  </a:lnTo>
                  <a:lnTo>
                    <a:pt x="866792" y="482033"/>
                  </a:lnTo>
                  <a:lnTo>
                    <a:pt x="859317" y="527918"/>
                  </a:lnTo>
                  <a:lnTo>
                    <a:pt x="847182" y="572061"/>
                  </a:lnTo>
                  <a:lnTo>
                    <a:pt x="830654" y="614196"/>
                  </a:lnTo>
                  <a:lnTo>
                    <a:pt x="809997" y="654058"/>
                  </a:lnTo>
                  <a:lnTo>
                    <a:pt x="785476" y="691382"/>
                  </a:lnTo>
                  <a:lnTo>
                    <a:pt x="757356" y="725903"/>
                  </a:lnTo>
                  <a:lnTo>
                    <a:pt x="725903" y="757356"/>
                  </a:lnTo>
                  <a:lnTo>
                    <a:pt x="691382" y="785476"/>
                  </a:lnTo>
                  <a:lnTo>
                    <a:pt x="654058" y="809997"/>
                  </a:lnTo>
                  <a:lnTo>
                    <a:pt x="614196" y="830654"/>
                  </a:lnTo>
                  <a:lnTo>
                    <a:pt x="572061" y="847183"/>
                  </a:lnTo>
                  <a:lnTo>
                    <a:pt x="527918" y="859317"/>
                  </a:lnTo>
                  <a:lnTo>
                    <a:pt x="482033" y="866792"/>
                  </a:lnTo>
                  <a:lnTo>
                    <a:pt x="434673" y="869342"/>
                  </a:lnTo>
                  <a:close/>
                </a:path>
              </a:pathLst>
            </a:custGeom>
            <a:solidFill>
              <a:srgbClr val="3381AE"/>
            </a:solidFill>
          </p:spPr>
          <p:txBody>
            <a:bodyPr wrap="square" lIns="0" tIns="0" rIns="0" bIns="0" rtlCol="0"/>
            <a:lstStyle/>
            <a:p>
              <a:endParaRPr/>
            </a:p>
          </p:txBody>
        </p:sp>
        <p:sp>
          <p:nvSpPr>
            <p:cNvPr id="6" name="object 6"/>
            <p:cNvSpPr/>
            <p:nvPr/>
          </p:nvSpPr>
          <p:spPr>
            <a:xfrm>
              <a:off x="953486" y="5218637"/>
              <a:ext cx="5091430" cy="1173480"/>
            </a:xfrm>
            <a:custGeom>
              <a:avLst/>
              <a:gdLst/>
              <a:ahLst/>
              <a:cxnLst/>
              <a:rect l="l" t="t" r="r" b="b"/>
              <a:pathLst>
                <a:path w="5091430" h="1173479">
                  <a:moveTo>
                    <a:pt x="485740" y="0"/>
                  </a:moveTo>
                  <a:lnTo>
                    <a:pt x="4616260" y="0"/>
                  </a:lnTo>
                  <a:lnTo>
                    <a:pt x="4663040" y="2223"/>
                  </a:lnTo>
                  <a:lnTo>
                    <a:pt x="4708562" y="8758"/>
                  </a:lnTo>
                  <a:lnTo>
                    <a:pt x="4752622" y="19401"/>
                  </a:lnTo>
                  <a:lnTo>
                    <a:pt x="4795017" y="33948"/>
                  </a:lnTo>
                  <a:lnTo>
                    <a:pt x="4835544" y="52196"/>
                  </a:lnTo>
                  <a:lnTo>
                    <a:pt x="4873998" y="73942"/>
                  </a:lnTo>
                  <a:lnTo>
                    <a:pt x="4910176" y="98981"/>
                  </a:lnTo>
                  <a:lnTo>
                    <a:pt x="4943875" y="127110"/>
                  </a:lnTo>
                  <a:lnTo>
                    <a:pt x="4974890" y="158126"/>
                  </a:lnTo>
                  <a:lnTo>
                    <a:pt x="5003020" y="191824"/>
                  </a:lnTo>
                  <a:lnTo>
                    <a:pt x="5028059" y="228002"/>
                  </a:lnTo>
                  <a:lnTo>
                    <a:pt x="5049804" y="266456"/>
                  </a:lnTo>
                  <a:lnTo>
                    <a:pt x="5068052" y="306983"/>
                  </a:lnTo>
                  <a:lnTo>
                    <a:pt x="5082599" y="349378"/>
                  </a:lnTo>
                  <a:lnTo>
                    <a:pt x="5090836" y="383475"/>
                  </a:lnTo>
                </a:path>
                <a:path w="5091430" h="1173479">
                  <a:moveTo>
                    <a:pt x="0" y="1173394"/>
                  </a:moveTo>
                  <a:lnTo>
                    <a:pt x="0" y="485740"/>
                  </a:lnTo>
                  <a:lnTo>
                    <a:pt x="2223" y="438960"/>
                  </a:lnTo>
                  <a:lnTo>
                    <a:pt x="8758" y="393438"/>
                  </a:lnTo>
                  <a:lnTo>
                    <a:pt x="19401" y="349378"/>
                  </a:lnTo>
                  <a:lnTo>
                    <a:pt x="33948" y="306983"/>
                  </a:lnTo>
                  <a:lnTo>
                    <a:pt x="52196" y="266456"/>
                  </a:lnTo>
                  <a:lnTo>
                    <a:pt x="73942" y="228002"/>
                  </a:lnTo>
                  <a:lnTo>
                    <a:pt x="98981" y="191824"/>
                  </a:lnTo>
                  <a:lnTo>
                    <a:pt x="127110" y="158126"/>
                  </a:lnTo>
                  <a:lnTo>
                    <a:pt x="158126" y="127110"/>
                  </a:lnTo>
                  <a:lnTo>
                    <a:pt x="191824" y="98981"/>
                  </a:lnTo>
                  <a:lnTo>
                    <a:pt x="228002" y="73942"/>
                  </a:lnTo>
                  <a:lnTo>
                    <a:pt x="266456" y="52196"/>
                  </a:lnTo>
                  <a:lnTo>
                    <a:pt x="306983" y="33948"/>
                  </a:lnTo>
                  <a:lnTo>
                    <a:pt x="349378" y="19401"/>
                  </a:lnTo>
                  <a:lnTo>
                    <a:pt x="393438" y="8758"/>
                  </a:lnTo>
                  <a:lnTo>
                    <a:pt x="438960" y="2223"/>
                  </a:lnTo>
                  <a:lnTo>
                    <a:pt x="485740" y="0"/>
                  </a:lnTo>
                </a:path>
              </a:pathLst>
            </a:custGeom>
            <a:ln w="76199">
              <a:solidFill>
                <a:srgbClr val="000000"/>
              </a:solidFill>
            </a:ln>
          </p:spPr>
          <p:txBody>
            <a:bodyPr wrap="square" lIns="0" tIns="0" rIns="0" bIns="0" rtlCol="0"/>
            <a:lstStyle/>
            <a:p>
              <a:endParaRPr/>
            </a:p>
          </p:txBody>
        </p:sp>
        <p:sp>
          <p:nvSpPr>
            <p:cNvPr id="7" name="object 7"/>
            <p:cNvSpPr/>
            <p:nvPr/>
          </p:nvSpPr>
          <p:spPr>
            <a:xfrm>
              <a:off x="3069858" y="4215232"/>
              <a:ext cx="869950" cy="869950"/>
            </a:xfrm>
            <a:custGeom>
              <a:avLst/>
              <a:gdLst/>
              <a:ahLst/>
              <a:cxnLst/>
              <a:rect l="l" t="t" r="r" b="b"/>
              <a:pathLst>
                <a:path w="869950" h="869950">
                  <a:moveTo>
                    <a:pt x="434671" y="869342"/>
                  </a:moveTo>
                  <a:lnTo>
                    <a:pt x="387308" y="866791"/>
                  </a:lnTo>
                  <a:lnTo>
                    <a:pt x="341423" y="859316"/>
                  </a:lnTo>
                  <a:lnTo>
                    <a:pt x="297281" y="847182"/>
                  </a:lnTo>
                  <a:lnTo>
                    <a:pt x="255146" y="830654"/>
                  </a:lnTo>
                  <a:lnTo>
                    <a:pt x="215284" y="809997"/>
                  </a:lnTo>
                  <a:lnTo>
                    <a:pt x="177959" y="785476"/>
                  </a:lnTo>
                  <a:lnTo>
                    <a:pt x="143438" y="757356"/>
                  </a:lnTo>
                  <a:lnTo>
                    <a:pt x="111985" y="725903"/>
                  </a:lnTo>
                  <a:lnTo>
                    <a:pt x="83866" y="691382"/>
                  </a:lnTo>
                  <a:lnTo>
                    <a:pt x="59345" y="654058"/>
                  </a:lnTo>
                  <a:lnTo>
                    <a:pt x="38688" y="614196"/>
                  </a:lnTo>
                  <a:lnTo>
                    <a:pt x="22159" y="572061"/>
                  </a:lnTo>
                  <a:lnTo>
                    <a:pt x="10025" y="527918"/>
                  </a:lnTo>
                  <a:lnTo>
                    <a:pt x="2550" y="482033"/>
                  </a:lnTo>
                  <a:lnTo>
                    <a:pt x="0" y="434673"/>
                  </a:lnTo>
                  <a:lnTo>
                    <a:pt x="2550" y="387309"/>
                  </a:lnTo>
                  <a:lnTo>
                    <a:pt x="10025" y="341424"/>
                  </a:lnTo>
                  <a:lnTo>
                    <a:pt x="22159" y="297281"/>
                  </a:lnTo>
                  <a:lnTo>
                    <a:pt x="38688" y="255146"/>
                  </a:lnTo>
                  <a:lnTo>
                    <a:pt x="59345" y="215284"/>
                  </a:lnTo>
                  <a:lnTo>
                    <a:pt x="83866" y="177960"/>
                  </a:lnTo>
                  <a:lnTo>
                    <a:pt x="111985" y="143438"/>
                  </a:lnTo>
                  <a:lnTo>
                    <a:pt x="143438" y="111985"/>
                  </a:lnTo>
                  <a:lnTo>
                    <a:pt x="177959" y="83866"/>
                  </a:lnTo>
                  <a:lnTo>
                    <a:pt x="215284" y="59345"/>
                  </a:lnTo>
                  <a:lnTo>
                    <a:pt x="255146" y="38688"/>
                  </a:lnTo>
                  <a:lnTo>
                    <a:pt x="297281" y="22159"/>
                  </a:lnTo>
                  <a:lnTo>
                    <a:pt x="341423" y="10025"/>
                  </a:lnTo>
                  <a:lnTo>
                    <a:pt x="387308" y="2550"/>
                  </a:lnTo>
                  <a:lnTo>
                    <a:pt x="434669" y="0"/>
                  </a:lnTo>
                  <a:lnTo>
                    <a:pt x="482033" y="2550"/>
                  </a:lnTo>
                  <a:lnTo>
                    <a:pt x="527918" y="10025"/>
                  </a:lnTo>
                  <a:lnTo>
                    <a:pt x="572060" y="22159"/>
                  </a:lnTo>
                  <a:lnTo>
                    <a:pt x="614195" y="38688"/>
                  </a:lnTo>
                  <a:lnTo>
                    <a:pt x="654058" y="59345"/>
                  </a:lnTo>
                  <a:lnTo>
                    <a:pt x="691382" y="83866"/>
                  </a:lnTo>
                  <a:lnTo>
                    <a:pt x="725903" y="111985"/>
                  </a:lnTo>
                  <a:lnTo>
                    <a:pt x="757356" y="143438"/>
                  </a:lnTo>
                  <a:lnTo>
                    <a:pt x="785476" y="177960"/>
                  </a:lnTo>
                  <a:lnTo>
                    <a:pt x="809997" y="215284"/>
                  </a:lnTo>
                  <a:lnTo>
                    <a:pt x="830654" y="255146"/>
                  </a:lnTo>
                  <a:lnTo>
                    <a:pt x="847182" y="297281"/>
                  </a:lnTo>
                  <a:lnTo>
                    <a:pt x="859317" y="341424"/>
                  </a:lnTo>
                  <a:lnTo>
                    <a:pt x="866792" y="387309"/>
                  </a:lnTo>
                  <a:lnTo>
                    <a:pt x="869342" y="434668"/>
                  </a:lnTo>
                  <a:lnTo>
                    <a:pt x="866792" y="482033"/>
                  </a:lnTo>
                  <a:lnTo>
                    <a:pt x="859317" y="527918"/>
                  </a:lnTo>
                  <a:lnTo>
                    <a:pt x="847182" y="572061"/>
                  </a:lnTo>
                  <a:lnTo>
                    <a:pt x="830654" y="614196"/>
                  </a:lnTo>
                  <a:lnTo>
                    <a:pt x="809997" y="654058"/>
                  </a:lnTo>
                  <a:lnTo>
                    <a:pt x="785476" y="691382"/>
                  </a:lnTo>
                  <a:lnTo>
                    <a:pt x="757356" y="725903"/>
                  </a:lnTo>
                  <a:lnTo>
                    <a:pt x="725903" y="757356"/>
                  </a:lnTo>
                  <a:lnTo>
                    <a:pt x="691382" y="785476"/>
                  </a:lnTo>
                  <a:lnTo>
                    <a:pt x="654058" y="809997"/>
                  </a:lnTo>
                  <a:lnTo>
                    <a:pt x="614195" y="830654"/>
                  </a:lnTo>
                  <a:lnTo>
                    <a:pt x="572060" y="847182"/>
                  </a:lnTo>
                  <a:lnTo>
                    <a:pt x="527918" y="859316"/>
                  </a:lnTo>
                  <a:lnTo>
                    <a:pt x="482033" y="866791"/>
                  </a:lnTo>
                  <a:lnTo>
                    <a:pt x="434671" y="869342"/>
                  </a:lnTo>
                  <a:close/>
                </a:path>
              </a:pathLst>
            </a:custGeom>
            <a:solidFill>
              <a:srgbClr val="3381AE"/>
            </a:solidFill>
          </p:spPr>
          <p:txBody>
            <a:bodyPr wrap="square" lIns="0" tIns="0" rIns="0" bIns="0" rtlCol="0"/>
            <a:lstStyle/>
            <a:p>
              <a:endParaRPr/>
            </a:p>
          </p:txBody>
        </p:sp>
      </p:grpSp>
      <p:sp>
        <p:nvSpPr>
          <p:cNvPr id="8" name="object 8"/>
          <p:cNvSpPr/>
          <p:nvPr/>
        </p:nvSpPr>
        <p:spPr>
          <a:xfrm>
            <a:off x="12950412" y="1895949"/>
            <a:ext cx="5003165" cy="1560195"/>
          </a:xfrm>
          <a:custGeom>
            <a:avLst/>
            <a:gdLst/>
            <a:ahLst/>
            <a:cxnLst/>
            <a:rect l="l" t="t" r="r" b="b"/>
            <a:pathLst>
              <a:path w="5003165" h="1560195">
                <a:moveTo>
                  <a:pt x="386759" y="0"/>
                </a:moveTo>
                <a:lnTo>
                  <a:pt x="4517278" y="0"/>
                </a:lnTo>
                <a:lnTo>
                  <a:pt x="4564058" y="2223"/>
                </a:lnTo>
                <a:lnTo>
                  <a:pt x="4609580" y="8758"/>
                </a:lnTo>
                <a:lnTo>
                  <a:pt x="4653641" y="19401"/>
                </a:lnTo>
                <a:lnTo>
                  <a:pt x="4696036" y="33948"/>
                </a:lnTo>
                <a:lnTo>
                  <a:pt x="4736562" y="52196"/>
                </a:lnTo>
                <a:lnTo>
                  <a:pt x="4775016" y="73942"/>
                </a:lnTo>
                <a:lnTo>
                  <a:pt x="4811195" y="98981"/>
                </a:lnTo>
                <a:lnTo>
                  <a:pt x="4844893" y="127110"/>
                </a:lnTo>
                <a:lnTo>
                  <a:pt x="4875909" y="158126"/>
                </a:lnTo>
                <a:lnTo>
                  <a:pt x="4904038" y="191824"/>
                </a:lnTo>
                <a:lnTo>
                  <a:pt x="4929077" y="228002"/>
                </a:lnTo>
                <a:lnTo>
                  <a:pt x="4950823" y="266456"/>
                </a:lnTo>
                <a:lnTo>
                  <a:pt x="4969071" y="306983"/>
                </a:lnTo>
                <a:lnTo>
                  <a:pt x="4983618" y="349378"/>
                </a:lnTo>
                <a:lnTo>
                  <a:pt x="4994261" y="393438"/>
                </a:lnTo>
                <a:lnTo>
                  <a:pt x="5000796" y="438960"/>
                </a:lnTo>
                <a:lnTo>
                  <a:pt x="5003020" y="485740"/>
                </a:lnTo>
                <a:lnTo>
                  <a:pt x="5003020" y="1173394"/>
                </a:lnTo>
                <a:lnTo>
                  <a:pt x="5000796" y="1220175"/>
                </a:lnTo>
                <a:lnTo>
                  <a:pt x="4994261" y="1265696"/>
                </a:lnTo>
                <a:lnTo>
                  <a:pt x="4983618" y="1309757"/>
                </a:lnTo>
                <a:lnTo>
                  <a:pt x="4969071" y="1352152"/>
                </a:lnTo>
                <a:lnTo>
                  <a:pt x="4950823" y="1392678"/>
                </a:lnTo>
                <a:lnTo>
                  <a:pt x="4929077" y="1431132"/>
                </a:lnTo>
                <a:lnTo>
                  <a:pt x="4904038" y="1467310"/>
                </a:lnTo>
                <a:lnTo>
                  <a:pt x="4875909" y="1501009"/>
                </a:lnTo>
                <a:lnTo>
                  <a:pt x="4844893" y="1532025"/>
                </a:lnTo>
                <a:lnTo>
                  <a:pt x="4811195" y="1560154"/>
                </a:lnTo>
              </a:path>
              <a:path w="5003165" h="1560195">
                <a:moveTo>
                  <a:pt x="0" y="191824"/>
                </a:moveTo>
                <a:lnTo>
                  <a:pt x="28128" y="158126"/>
                </a:lnTo>
                <a:lnTo>
                  <a:pt x="59144" y="127110"/>
                </a:lnTo>
                <a:lnTo>
                  <a:pt x="92843" y="98981"/>
                </a:lnTo>
                <a:lnTo>
                  <a:pt x="129021" y="73942"/>
                </a:lnTo>
                <a:lnTo>
                  <a:pt x="167475" y="52196"/>
                </a:lnTo>
                <a:lnTo>
                  <a:pt x="208001" y="33948"/>
                </a:lnTo>
                <a:lnTo>
                  <a:pt x="250396" y="19401"/>
                </a:lnTo>
                <a:lnTo>
                  <a:pt x="294457" y="8758"/>
                </a:lnTo>
                <a:lnTo>
                  <a:pt x="339979" y="2223"/>
                </a:lnTo>
                <a:lnTo>
                  <a:pt x="386759" y="0"/>
                </a:lnTo>
              </a:path>
            </a:pathLst>
          </a:custGeom>
          <a:ln w="76199">
            <a:solidFill>
              <a:srgbClr val="000000"/>
            </a:solidFill>
          </a:ln>
        </p:spPr>
        <p:txBody>
          <a:bodyPr wrap="square" lIns="0" tIns="0" rIns="0" bIns="0" rtlCol="0"/>
          <a:lstStyle/>
          <a:p>
            <a:endParaRPr/>
          </a:p>
        </p:txBody>
      </p:sp>
      <p:sp>
        <p:nvSpPr>
          <p:cNvPr id="9" name="object 9"/>
          <p:cNvSpPr/>
          <p:nvPr/>
        </p:nvSpPr>
        <p:spPr>
          <a:xfrm>
            <a:off x="14967805" y="892544"/>
            <a:ext cx="869950" cy="869950"/>
          </a:xfrm>
          <a:custGeom>
            <a:avLst/>
            <a:gdLst/>
            <a:ahLst/>
            <a:cxnLst/>
            <a:rect l="l" t="t" r="r" b="b"/>
            <a:pathLst>
              <a:path w="869950" h="869950">
                <a:moveTo>
                  <a:pt x="434674" y="869342"/>
                </a:moveTo>
                <a:lnTo>
                  <a:pt x="387309" y="866792"/>
                </a:lnTo>
                <a:lnTo>
                  <a:pt x="341424" y="859317"/>
                </a:lnTo>
                <a:lnTo>
                  <a:pt x="297281" y="847183"/>
                </a:lnTo>
                <a:lnTo>
                  <a:pt x="255146" y="830654"/>
                </a:lnTo>
                <a:lnTo>
                  <a:pt x="215284" y="809997"/>
                </a:lnTo>
                <a:lnTo>
                  <a:pt x="177959" y="785476"/>
                </a:lnTo>
                <a:lnTo>
                  <a:pt x="143438" y="757356"/>
                </a:lnTo>
                <a:lnTo>
                  <a:pt x="111985" y="725903"/>
                </a:lnTo>
                <a:lnTo>
                  <a:pt x="83866" y="691382"/>
                </a:lnTo>
                <a:lnTo>
                  <a:pt x="59345" y="654058"/>
                </a:lnTo>
                <a:lnTo>
                  <a:pt x="38687" y="614196"/>
                </a:lnTo>
                <a:lnTo>
                  <a:pt x="22159" y="572061"/>
                </a:lnTo>
                <a:lnTo>
                  <a:pt x="10025" y="527918"/>
                </a:lnTo>
                <a:lnTo>
                  <a:pt x="2550" y="482033"/>
                </a:lnTo>
                <a:lnTo>
                  <a:pt x="0" y="434664"/>
                </a:lnTo>
                <a:lnTo>
                  <a:pt x="2550" y="387309"/>
                </a:lnTo>
                <a:lnTo>
                  <a:pt x="10025" y="341424"/>
                </a:lnTo>
                <a:lnTo>
                  <a:pt x="22159" y="297281"/>
                </a:lnTo>
                <a:lnTo>
                  <a:pt x="38687" y="255146"/>
                </a:lnTo>
                <a:lnTo>
                  <a:pt x="59345" y="215284"/>
                </a:lnTo>
                <a:lnTo>
                  <a:pt x="83866" y="177960"/>
                </a:lnTo>
                <a:lnTo>
                  <a:pt x="111985" y="143438"/>
                </a:lnTo>
                <a:lnTo>
                  <a:pt x="143438" y="111985"/>
                </a:lnTo>
                <a:lnTo>
                  <a:pt x="177959" y="83866"/>
                </a:lnTo>
                <a:lnTo>
                  <a:pt x="215284" y="59345"/>
                </a:lnTo>
                <a:lnTo>
                  <a:pt x="255146" y="38688"/>
                </a:lnTo>
                <a:lnTo>
                  <a:pt x="297281" y="22159"/>
                </a:lnTo>
                <a:lnTo>
                  <a:pt x="341424" y="10025"/>
                </a:lnTo>
                <a:lnTo>
                  <a:pt x="387309" y="2550"/>
                </a:lnTo>
                <a:lnTo>
                  <a:pt x="434671" y="0"/>
                </a:lnTo>
                <a:lnTo>
                  <a:pt x="482033" y="2550"/>
                </a:lnTo>
                <a:lnTo>
                  <a:pt x="527918" y="10025"/>
                </a:lnTo>
                <a:lnTo>
                  <a:pt x="572060" y="22159"/>
                </a:lnTo>
                <a:lnTo>
                  <a:pt x="614195" y="38688"/>
                </a:lnTo>
                <a:lnTo>
                  <a:pt x="654057" y="59345"/>
                </a:lnTo>
                <a:lnTo>
                  <a:pt x="691381" y="83866"/>
                </a:lnTo>
                <a:lnTo>
                  <a:pt x="725903" y="111985"/>
                </a:lnTo>
                <a:lnTo>
                  <a:pt x="757356" y="143438"/>
                </a:lnTo>
                <a:lnTo>
                  <a:pt x="785475" y="177960"/>
                </a:lnTo>
                <a:lnTo>
                  <a:pt x="809996" y="215284"/>
                </a:lnTo>
                <a:lnTo>
                  <a:pt x="830653" y="255146"/>
                </a:lnTo>
                <a:lnTo>
                  <a:pt x="847182" y="297281"/>
                </a:lnTo>
                <a:lnTo>
                  <a:pt x="859316" y="341424"/>
                </a:lnTo>
                <a:lnTo>
                  <a:pt x="866791" y="387309"/>
                </a:lnTo>
                <a:lnTo>
                  <a:pt x="869341" y="434671"/>
                </a:lnTo>
                <a:lnTo>
                  <a:pt x="866791" y="482033"/>
                </a:lnTo>
                <a:lnTo>
                  <a:pt x="859316" y="527918"/>
                </a:lnTo>
                <a:lnTo>
                  <a:pt x="847182" y="572061"/>
                </a:lnTo>
                <a:lnTo>
                  <a:pt x="830653" y="614196"/>
                </a:lnTo>
                <a:lnTo>
                  <a:pt x="809996" y="654058"/>
                </a:lnTo>
                <a:lnTo>
                  <a:pt x="785475" y="691382"/>
                </a:lnTo>
                <a:lnTo>
                  <a:pt x="757356" y="725903"/>
                </a:lnTo>
                <a:lnTo>
                  <a:pt x="725903" y="757356"/>
                </a:lnTo>
                <a:lnTo>
                  <a:pt x="691381" y="785476"/>
                </a:lnTo>
                <a:lnTo>
                  <a:pt x="654057" y="809997"/>
                </a:lnTo>
                <a:lnTo>
                  <a:pt x="614195" y="830654"/>
                </a:lnTo>
                <a:lnTo>
                  <a:pt x="572060" y="847183"/>
                </a:lnTo>
                <a:lnTo>
                  <a:pt x="527918" y="859317"/>
                </a:lnTo>
                <a:lnTo>
                  <a:pt x="482033" y="866792"/>
                </a:lnTo>
                <a:lnTo>
                  <a:pt x="434674" y="869342"/>
                </a:lnTo>
                <a:close/>
              </a:path>
            </a:pathLst>
          </a:custGeom>
          <a:solidFill>
            <a:srgbClr val="3381AE"/>
          </a:solidFill>
        </p:spPr>
        <p:txBody>
          <a:bodyPr wrap="square" lIns="0" tIns="0" rIns="0" bIns="0" rtlCol="0"/>
          <a:lstStyle/>
          <a:p>
            <a:endParaRPr/>
          </a:p>
        </p:txBody>
      </p:sp>
      <p:sp>
        <p:nvSpPr>
          <p:cNvPr id="10" name="object 10"/>
          <p:cNvSpPr/>
          <p:nvPr/>
        </p:nvSpPr>
        <p:spPr>
          <a:xfrm>
            <a:off x="17532222" y="4951355"/>
            <a:ext cx="448309" cy="1655445"/>
          </a:xfrm>
          <a:custGeom>
            <a:avLst/>
            <a:gdLst/>
            <a:ahLst/>
            <a:cxnLst/>
            <a:rect l="l" t="t" r="r" b="b"/>
            <a:pathLst>
              <a:path w="448309" h="1655445">
                <a:moveTo>
                  <a:pt x="9219" y="0"/>
                </a:moveTo>
                <a:lnTo>
                  <a:pt x="54740" y="6534"/>
                </a:lnTo>
                <a:lnTo>
                  <a:pt x="98800" y="17177"/>
                </a:lnTo>
                <a:lnTo>
                  <a:pt x="141195" y="31725"/>
                </a:lnTo>
                <a:lnTo>
                  <a:pt x="181722" y="49973"/>
                </a:lnTo>
                <a:lnTo>
                  <a:pt x="220176" y="71718"/>
                </a:lnTo>
                <a:lnTo>
                  <a:pt x="256354" y="96757"/>
                </a:lnTo>
                <a:lnTo>
                  <a:pt x="290053" y="124886"/>
                </a:lnTo>
                <a:lnTo>
                  <a:pt x="321068" y="155902"/>
                </a:lnTo>
                <a:lnTo>
                  <a:pt x="349198" y="189601"/>
                </a:lnTo>
                <a:lnTo>
                  <a:pt x="374237" y="225779"/>
                </a:lnTo>
                <a:lnTo>
                  <a:pt x="395982" y="264233"/>
                </a:lnTo>
                <a:lnTo>
                  <a:pt x="414230" y="304759"/>
                </a:lnTo>
                <a:lnTo>
                  <a:pt x="428777" y="347154"/>
                </a:lnTo>
                <a:lnTo>
                  <a:pt x="439420" y="391215"/>
                </a:lnTo>
                <a:lnTo>
                  <a:pt x="445955" y="436737"/>
                </a:lnTo>
                <a:lnTo>
                  <a:pt x="448179" y="483517"/>
                </a:lnTo>
                <a:lnTo>
                  <a:pt x="448179" y="1171171"/>
                </a:lnTo>
                <a:lnTo>
                  <a:pt x="445955" y="1217951"/>
                </a:lnTo>
                <a:lnTo>
                  <a:pt x="439420" y="1263473"/>
                </a:lnTo>
                <a:lnTo>
                  <a:pt x="428777" y="1307533"/>
                </a:lnTo>
                <a:lnTo>
                  <a:pt x="414230" y="1349928"/>
                </a:lnTo>
                <a:lnTo>
                  <a:pt x="395982" y="1390455"/>
                </a:lnTo>
                <a:lnTo>
                  <a:pt x="374237" y="1428909"/>
                </a:lnTo>
                <a:lnTo>
                  <a:pt x="349198" y="1465087"/>
                </a:lnTo>
                <a:lnTo>
                  <a:pt x="321068" y="1498785"/>
                </a:lnTo>
                <a:lnTo>
                  <a:pt x="290053" y="1529801"/>
                </a:lnTo>
                <a:lnTo>
                  <a:pt x="256354" y="1557930"/>
                </a:lnTo>
                <a:lnTo>
                  <a:pt x="220176" y="1582969"/>
                </a:lnTo>
                <a:lnTo>
                  <a:pt x="181722" y="1604715"/>
                </a:lnTo>
                <a:lnTo>
                  <a:pt x="141195" y="1622963"/>
                </a:lnTo>
                <a:lnTo>
                  <a:pt x="98800" y="1637510"/>
                </a:lnTo>
                <a:lnTo>
                  <a:pt x="54740" y="1648153"/>
                </a:lnTo>
                <a:lnTo>
                  <a:pt x="9218" y="1654688"/>
                </a:lnTo>
                <a:lnTo>
                  <a:pt x="0" y="1655126"/>
                </a:lnTo>
              </a:path>
            </a:pathLst>
          </a:custGeom>
          <a:ln w="76199">
            <a:solidFill>
              <a:srgbClr val="000000"/>
            </a:solidFill>
          </a:ln>
        </p:spPr>
        <p:txBody>
          <a:bodyPr wrap="square" lIns="0" tIns="0" rIns="0" bIns="0" rtlCol="0"/>
          <a:lstStyle/>
          <a:p>
            <a:endParaRPr/>
          </a:p>
        </p:txBody>
      </p:sp>
      <p:sp>
        <p:nvSpPr>
          <p:cNvPr id="11" name="object 11"/>
          <p:cNvSpPr/>
          <p:nvPr/>
        </p:nvSpPr>
        <p:spPr>
          <a:xfrm>
            <a:off x="13036526" y="6481156"/>
            <a:ext cx="290195" cy="125730"/>
          </a:xfrm>
          <a:custGeom>
            <a:avLst/>
            <a:gdLst/>
            <a:ahLst/>
            <a:cxnLst/>
            <a:rect l="l" t="t" r="r" b="b"/>
            <a:pathLst>
              <a:path w="290194" h="125729">
                <a:moveTo>
                  <a:pt x="290052" y="125324"/>
                </a:moveTo>
                <a:lnTo>
                  <a:pt x="235312" y="118351"/>
                </a:lnTo>
                <a:lnTo>
                  <a:pt x="191252" y="107708"/>
                </a:lnTo>
                <a:lnTo>
                  <a:pt x="148856" y="93161"/>
                </a:lnTo>
                <a:lnTo>
                  <a:pt x="108330" y="74913"/>
                </a:lnTo>
                <a:lnTo>
                  <a:pt x="69876" y="53167"/>
                </a:lnTo>
                <a:lnTo>
                  <a:pt x="33698" y="28128"/>
                </a:lnTo>
                <a:lnTo>
                  <a:pt x="0" y="0"/>
                </a:lnTo>
              </a:path>
            </a:pathLst>
          </a:custGeom>
          <a:ln w="76199">
            <a:solidFill>
              <a:srgbClr val="000000"/>
            </a:solidFill>
          </a:ln>
        </p:spPr>
        <p:txBody>
          <a:bodyPr wrap="square" lIns="0" tIns="0" rIns="0" bIns="0" rtlCol="0"/>
          <a:lstStyle/>
          <a:p>
            <a:endParaRPr/>
          </a:p>
        </p:txBody>
      </p:sp>
      <p:sp>
        <p:nvSpPr>
          <p:cNvPr id="12" name="object 12"/>
          <p:cNvSpPr/>
          <p:nvPr/>
        </p:nvSpPr>
        <p:spPr>
          <a:xfrm>
            <a:off x="14994771" y="3945726"/>
            <a:ext cx="869950" cy="869950"/>
          </a:xfrm>
          <a:custGeom>
            <a:avLst/>
            <a:gdLst/>
            <a:ahLst/>
            <a:cxnLst/>
            <a:rect l="l" t="t" r="r" b="b"/>
            <a:pathLst>
              <a:path w="869950" h="869950">
                <a:moveTo>
                  <a:pt x="434682" y="869342"/>
                </a:moveTo>
                <a:lnTo>
                  <a:pt x="387309" y="866792"/>
                </a:lnTo>
                <a:lnTo>
                  <a:pt x="341424" y="859317"/>
                </a:lnTo>
                <a:lnTo>
                  <a:pt x="297281" y="847183"/>
                </a:lnTo>
                <a:lnTo>
                  <a:pt x="255146" y="830654"/>
                </a:lnTo>
                <a:lnTo>
                  <a:pt x="215284" y="809997"/>
                </a:lnTo>
                <a:lnTo>
                  <a:pt x="177959" y="785476"/>
                </a:lnTo>
                <a:lnTo>
                  <a:pt x="143438" y="757357"/>
                </a:lnTo>
                <a:lnTo>
                  <a:pt x="111985" y="725904"/>
                </a:lnTo>
                <a:lnTo>
                  <a:pt x="83865" y="691382"/>
                </a:lnTo>
                <a:lnTo>
                  <a:pt x="59344" y="654058"/>
                </a:lnTo>
                <a:lnTo>
                  <a:pt x="38687" y="614196"/>
                </a:lnTo>
                <a:lnTo>
                  <a:pt x="22159" y="572061"/>
                </a:lnTo>
                <a:lnTo>
                  <a:pt x="10025" y="527918"/>
                </a:lnTo>
                <a:lnTo>
                  <a:pt x="2550" y="482033"/>
                </a:lnTo>
                <a:lnTo>
                  <a:pt x="0" y="434660"/>
                </a:lnTo>
                <a:lnTo>
                  <a:pt x="2550" y="387309"/>
                </a:lnTo>
                <a:lnTo>
                  <a:pt x="10025" y="341424"/>
                </a:lnTo>
                <a:lnTo>
                  <a:pt x="22159" y="297281"/>
                </a:lnTo>
                <a:lnTo>
                  <a:pt x="38687" y="255146"/>
                </a:lnTo>
                <a:lnTo>
                  <a:pt x="59344" y="215284"/>
                </a:lnTo>
                <a:lnTo>
                  <a:pt x="83865" y="177960"/>
                </a:lnTo>
                <a:lnTo>
                  <a:pt x="111985" y="143438"/>
                </a:lnTo>
                <a:lnTo>
                  <a:pt x="143438" y="111985"/>
                </a:lnTo>
                <a:lnTo>
                  <a:pt x="177959" y="83866"/>
                </a:lnTo>
                <a:lnTo>
                  <a:pt x="215284" y="59345"/>
                </a:lnTo>
                <a:lnTo>
                  <a:pt x="255146" y="38688"/>
                </a:lnTo>
                <a:lnTo>
                  <a:pt x="297281" y="22159"/>
                </a:lnTo>
                <a:lnTo>
                  <a:pt x="341424" y="10025"/>
                </a:lnTo>
                <a:lnTo>
                  <a:pt x="387309" y="2550"/>
                </a:lnTo>
                <a:lnTo>
                  <a:pt x="434671" y="0"/>
                </a:lnTo>
                <a:lnTo>
                  <a:pt x="482033" y="2550"/>
                </a:lnTo>
                <a:lnTo>
                  <a:pt x="527918" y="10025"/>
                </a:lnTo>
                <a:lnTo>
                  <a:pt x="572060" y="22159"/>
                </a:lnTo>
                <a:lnTo>
                  <a:pt x="614195" y="38688"/>
                </a:lnTo>
                <a:lnTo>
                  <a:pt x="654057" y="59345"/>
                </a:lnTo>
                <a:lnTo>
                  <a:pt x="691381" y="83866"/>
                </a:lnTo>
                <a:lnTo>
                  <a:pt x="725903" y="111985"/>
                </a:lnTo>
                <a:lnTo>
                  <a:pt x="757355" y="143438"/>
                </a:lnTo>
                <a:lnTo>
                  <a:pt x="785475" y="177960"/>
                </a:lnTo>
                <a:lnTo>
                  <a:pt x="809996" y="215284"/>
                </a:lnTo>
                <a:lnTo>
                  <a:pt x="830653" y="255146"/>
                </a:lnTo>
                <a:lnTo>
                  <a:pt x="847181" y="297281"/>
                </a:lnTo>
                <a:lnTo>
                  <a:pt x="859316" y="341424"/>
                </a:lnTo>
                <a:lnTo>
                  <a:pt x="866791" y="387309"/>
                </a:lnTo>
                <a:lnTo>
                  <a:pt x="869340" y="434671"/>
                </a:lnTo>
                <a:lnTo>
                  <a:pt x="866791" y="482033"/>
                </a:lnTo>
                <a:lnTo>
                  <a:pt x="859316" y="527918"/>
                </a:lnTo>
                <a:lnTo>
                  <a:pt x="847181" y="572061"/>
                </a:lnTo>
                <a:lnTo>
                  <a:pt x="830653" y="614196"/>
                </a:lnTo>
                <a:lnTo>
                  <a:pt x="809996" y="654058"/>
                </a:lnTo>
                <a:lnTo>
                  <a:pt x="785475" y="691382"/>
                </a:lnTo>
                <a:lnTo>
                  <a:pt x="757355" y="725904"/>
                </a:lnTo>
                <a:lnTo>
                  <a:pt x="725903" y="757357"/>
                </a:lnTo>
                <a:lnTo>
                  <a:pt x="691381" y="785476"/>
                </a:lnTo>
                <a:lnTo>
                  <a:pt x="654057" y="809997"/>
                </a:lnTo>
                <a:lnTo>
                  <a:pt x="614195" y="830654"/>
                </a:lnTo>
                <a:lnTo>
                  <a:pt x="572060" y="847183"/>
                </a:lnTo>
                <a:lnTo>
                  <a:pt x="527918" y="859317"/>
                </a:lnTo>
                <a:lnTo>
                  <a:pt x="482033" y="866792"/>
                </a:lnTo>
                <a:lnTo>
                  <a:pt x="434682" y="869342"/>
                </a:lnTo>
                <a:close/>
              </a:path>
            </a:pathLst>
          </a:custGeom>
          <a:solidFill>
            <a:srgbClr val="3381AE"/>
          </a:solidFill>
        </p:spPr>
        <p:txBody>
          <a:bodyPr wrap="square" lIns="0" tIns="0" rIns="0" bIns="0" rtlCol="0"/>
          <a:lstStyle/>
          <a:p>
            <a:endParaRPr/>
          </a:p>
        </p:txBody>
      </p:sp>
      <p:sp>
        <p:nvSpPr>
          <p:cNvPr id="18" name="object 18"/>
          <p:cNvSpPr/>
          <p:nvPr/>
        </p:nvSpPr>
        <p:spPr>
          <a:xfrm>
            <a:off x="8987698" y="8336364"/>
            <a:ext cx="448309" cy="1638300"/>
          </a:xfrm>
          <a:custGeom>
            <a:avLst/>
            <a:gdLst/>
            <a:ahLst/>
            <a:cxnLst/>
            <a:rect l="l" t="t" r="r" b="b"/>
            <a:pathLst>
              <a:path w="448309" h="1638300">
                <a:moveTo>
                  <a:pt x="98793" y="0"/>
                </a:moveTo>
                <a:lnTo>
                  <a:pt x="141188" y="14547"/>
                </a:lnTo>
                <a:lnTo>
                  <a:pt x="181714" y="32795"/>
                </a:lnTo>
                <a:lnTo>
                  <a:pt x="220168" y="54540"/>
                </a:lnTo>
                <a:lnTo>
                  <a:pt x="256346" y="79579"/>
                </a:lnTo>
                <a:lnTo>
                  <a:pt x="290045" y="107708"/>
                </a:lnTo>
                <a:lnTo>
                  <a:pt x="321061" y="138724"/>
                </a:lnTo>
                <a:lnTo>
                  <a:pt x="349190" y="172423"/>
                </a:lnTo>
                <a:lnTo>
                  <a:pt x="374229" y="208601"/>
                </a:lnTo>
                <a:lnTo>
                  <a:pt x="395974" y="247055"/>
                </a:lnTo>
                <a:lnTo>
                  <a:pt x="414222" y="287581"/>
                </a:lnTo>
                <a:lnTo>
                  <a:pt x="428770" y="329976"/>
                </a:lnTo>
                <a:lnTo>
                  <a:pt x="439413" y="374037"/>
                </a:lnTo>
                <a:lnTo>
                  <a:pt x="445948" y="419559"/>
                </a:lnTo>
                <a:lnTo>
                  <a:pt x="448171" y="466339"/>
                </a:lnTo>
                <a:lnTo>
                  <a:pt x="448171" y="1153993"/>
                </a:lnTo>
                <a:lnTo>
                  <a:pt x="445948" y="1200773"/>
                </a:lnTo>
                <a:lnTo>
                  <a:pt x="439413" y="1246295"/>
                </a:lnTo>
                <a:lnTo>
                  <a:pt x="428770" y="1290355"/>
                </a:lnTo>
                <a:lnTo>
                  <a:pt x="414222" y="1332750"/>
                </a:lnTo>
                <a:lnTo>
                  <a:pt x="395974" y="1373277"/>
                </a:lnTo>
                <a:lnTo>
                  <a:pt x="374229" y="1411731"/>
                </a:lnTo>
                <a:lnTo>
                  <a:pt x="349190" y="1447909"/>
                </a:lnTo>
                <a:lnTo>
                  <a:pt x="321061" y="1481607"/>
                </a:lnTo>
                <a:lnTo>
                  <a:pt x="290045" y="1512623"/>
                </a:lnTo>
                <a:lnTo>
                  <a:pt x="256346" y="1540752"/>
                </a:lnTo>
                <a:lnTo>
                  <a:pt x="220168" y="1565791"/>
                </a:lnTo>
                <a:lnTo>
                  <a:pt x="181714" y="1587537"/>
                </a:lnTo>
                <a:lnTo>
                  <a:pt x="141188" y="1605785"/>
                </a:lnTo>
                <a:lnTo>
                  <a:pt x="98792" y="1620332"/>
                </a:lnTo>
                <a:lnTo>
                  <a:pt x="54732" y="1630975"/>
                </a:lnTo>
                <a:lnTo>
                  <a:pt x="9210" y="1637510"/>
                </a:lnTo>
                <a:lnTo>
                  <a:pt x="0" y="1637948"/>
                </a:lnTo>
              </a:path>
            </a:pathLst>
          </a:custGeom>
          <a:ln w="76199">
            <a:solidFill>
              <a:srgbClr val="000000"/>
            </a:solidFill>
          </a:ln>
        </p:spPr>
        <p:txBody>
          <a:bodyPr wrap="square" lIns="0" tIns="0" rIns="0" bIns="0" rtlCol="0"/>
          <a:lstStyle/>
          <a:p>
            <a:endParaRPr/>
          </a:p>
        </p:txBody>
      </p:sp>
      <p:sp>
        <p:nvSpPr>
          <p:cNvPr id="19" name="object 19"/>
          <p:cNvSpPr/>
          <p:nvPr/>
        </p:nvSpPr>
        <p:spPr>
          <a:xfrm>
            <a:off x="3721344" y="9587777"/>
            <a:ext cx="429259" cy="347980"/>
          </a:xfrm>
          <a:custGeom>
            <a:avLst/>
            <a:gdLst/>
            <a:ahLst/>
            <a:cxnLst/>
            <a:rect l="l" t="t" r="r" b="b"/>
            <a:pathLst>
              <a:path w="429260" h="347979">
                <a:moveTo>
                  <a:pt x="428769" y="347592"/>
                </a:moveTo>
                <a:lnTo>
                  <a:pt x="374037" y="340619"/>
                </a:lnTo>
                <a:lnTo>
                  <a:pt x="329976" y="329976"/>
                </a:lnTo>
                <a:lnTo>
                  <a:pt x="287581" y="315429"/>
                </a:lnTo>
                <a:lnTo>
                  <a:pt x="247055" y="297181"/>
                </a:lnTo>
                <a:lnTo>
                  <a:pt x="208601" y="275436"/>
                </a:lnTo>
                <a:lnTo>
                  <a:pt x="172423" y="250396"/>
                </a:lnTo>
                <a:lnTo>
                  <a:pt x="138724" y="222267"/>
                </a:lnTo>
                <a:lnTo>
                  <a:pt x="107708" y="191252"/>
                </a:lnTo>
                <a:lnTo>
                  <a:pt x="79579" y="157553"/>
                </a:lnTo>
                <a:lnTo>
                  <a:pt x="54540" y="121375"/>
                </a:lnTo>
                <a:lnTo>
                  <a:pt x="32795" y="82921"/>
                </a:lnTo>
                <a:lnTo>
                  <a:pt x="14547" y="42394"/>
                </a:lnTo>
                <a:lnTo>
                  <a:pt x="0" y="0"/>
                </a:lnTo>
              </a:path>
            </a:pathLst>
          </a:custGeom>
          <a:ln w="76199">
            <a:solidFill>
              <a:srgbClr val="000000"/>
            </a:solidFill>
          </a:ln>
        </p:spPr>
        <p:txBody>
          <a:bodyPr wrap="square" lIns="0" tIns="0" rIns="0" bIns="0" rtlCol="0"/>
          <a:lstStyle/>
          <a:p>
            <a:endParaRPr/>
          </a:p>
        </p:txBody>
      </p:sp>
      <p:sp>
        <p:nvSpPr>
          <p:cNvPr id="20" name="object 20"/>
          <p:cNvSpPr/>
          <p:nvPr/>
        </p:nvSpPr>
        <p:spPr>
          <a:xfrm>
            <a:off x="6024271" y="7211265"/>
            <a:ext cx="869950" cy="869950"/>
          </a:xfrm>
          <a:custGeom>
            <a:avLst/>
            <a:gdLst/>
            <a:ahLst/>
            <a:cxnLst/>
            <a:rect l="l" t="t" r="r" b="b"/>
            <a:pathLst>
              <a:path w="869950" h="869950">
                <a:moveTo>
                  <a:pt x="434683" y="869342"/>
                </a:moveTo>
                <a:lnTo>
                  <a:pt x="387309" y="866792"/>
                </a:lnTo>
                <a:lnTo>
                  <a:pt x="341424" y="859317"/>
                </a:lnTo>
                <a:lnTo>
                  <a:pt x="297281" y="847183"/>
                </a:lnTo>
                <a:lnTo>
                  <a:pt x="255146" y="830655"/>
                </a:lnTo>
                <a:lnTo>
                  <a:pt x="215284" y="809997"/>
                </a:lnTo>
                <a:lnTo>
                  <a:pt x="177960" y="785476"/>
                </a:lnTo>
                <a:lnTo>
                  <a:pt x="143439" y="757357"/>
                </a:lnTo>
                <a:lnTo>
                  <a:pt x="111986" y="725904"/>
                </a:lnTo>
                <a:lnTo>
                  <a:pt x="83866" y="691382"/>
                </a:lnTo>
                <a:lnTo>
                  <a:pt x="59345" y="654058"/>
                </a:lnTo>
                <a:lnTo>
                  <a:pt x="38688" y="614196"/>
                </a:lnTo>
                <a:lnTo>
                  <a:pt x="22159" y="572061"/>
                </a:lnTo>
                <a:lnTo>
                  <a:pt x="10025" y="527918"/>
                </a:lnTo>
                <a:lnTo>
                  <a:pt x="2550" y="482033"/>
                </a:lnTo>
                <a:lnTo>
                  <a:pt x="0" y="434671"/>
                </a:lnTo>
                <a:lnTo>
                  <a:pt x="2550" y="387309"/>
                </a:lnTo>
                <a:lnTo>
                  <a:pt x="10025" y="341424"/>
                </a:lnTo>
                <a:lnTo>
                  <a:pt x="22159" y="297281"/>
                </a:lnTo>
                <a:lnTo>
                  <a:pt x="38688" y="255146"/>
                </a:lnTo>
                <a:lnTo>
                  <a:pt x="59345" y="215284"/>
                </a:lnTo>
                <a:lnTo>
                  <a:pt x="83866" y="177960"/>
                </a:lnTo>
                <a:lnTo>
                  <a:pt x="111986" y="143439"/>
                </a:lnTo>
                <a:lnTo>
                  <a:pt x="143439" y="111986"/>
                </a:lnTo>
                <a:lnTo>
                  <a:pt x="177960" y="83866"/>
                </a:lnTo>
                <a:lnTo>
                  <a:pt x="215284" y="59345"/>
                </a:lnTo>
                <a:lnTo>
                  <a:pt x="255146" y="38688"/>
                </a:lnTo>
                <a:lnTo>
                  <a:pt x="297281" y="22159"/>
                </a:lnTo>
                <a:lnTo>
                  <a:pt x="341424" y="10025"/>
                </a:lnTo>
                <a:lnTo>
                  <a:pt x="387309" y="2550"/>
                </a:lnTo>
                <a:lnTo>
                  <a:pt x="434671" y="0"/>
                </a:lnTo>
                <a:lnTo>
                  <a:pt x="482033" y="2550"/>
                </a:lnTo>
                <a:lnTo>
                  <a:pt x="527918" y="10025"/>
                </a:lnTo>
                <a:lnTo>
                  <a:pt x="572061" y="22159"/>
                </a:lnTo>
                <a:lnTo>
                  <a:pt x="614196" y="38688"/>
                </a:lnTo>
                <a:lnTo>
                  <a:pt x="654058" y="59345"/>
                </a:lnTo>
                <a:lnTo>
                  <a:pt x="691382" y="83866"/>
                </a:lnTo>
                <a:lnTo>
                  <a:pt x="725903" y="111986"/>
                </a:lnTo>
                <a:lnTo>
                  <a:pt x="757356" y="143439"/>
                </a:lnTo>
                <a:lnTo>
                  <a:pt x="785476" y="177960"/>
                </a:lnTo>
                <a:lnTo>
                  <a:pt x="809997" y="215284"/>
                </a:lnTo>
                <a:lnTo>
                  <a:pt x="830654" y="255146"/>
                </a:lnTo>
                <a:lnTo>
                  <a:pt x="847182" y="297281"/>
                </a:lnTo>
                <a:lnTo>
                  <a:pt x="859317" y="341424"/>
                </a:lnTo>
                <a:lnTo>
                  <a:pt x="866792" y="387309"/>
                </a:lnTo>
                <a:lnTo>
                  <a:pt x="869342" y="434670"/>
                </a:lnTo>
                <a:lnTo>
                  <a:pt x="866792" y="482033"/>
                </a:lnTo>
                <a:lnTo>
                  <a:pt x="859317" y="527918"/>
                </a:lnTo>
                <a:lnTo>
                  <a:pt x="847182" y="572061"/>
                </a:lnTo>
                <a:lnTo>
                  <a:pt x="830654" y="614196"/>
                </a:lnTo>
                <a:lnTo>
                  <a:pt x="809997" y="654058"/>
                </a:lnTo>
                <a:lnTo>
                  <a:pt x="785476" y="691382"/>
                </a:lnTo>
                <a:lnTo>
                  <a:pt x="757356" y="725904"/>
                </a:lnTo>
                <a:lnTo>
                  <a:pt x="725903" y="757357"/>
                </a:lnTo>
                <a:lnTo>
                  <a:pt x="691382" y="785476"/>
                </a:lnTo>
                <a:lnTo>
                  <a:pt x="654058" y="809997"/>
                </a:lnTo>
                <a:lnTo>
                  <a:pt x="614196" y="830655"/>
                </a:lnTo>
                <a:lnTo>
                  <a:pt x="572061" y="847183"/>
                </a:lnTo>
                <a:lnTo>
                  <a:pt x="527918" y="859317"/>
                </a:lnTo>
                <a:lnTo>
                  <a:pt x="482033" y="866792"/>
                </a:lnTo>
                <a:lnTo>
                  <a:pt x="434683" y="869342"/>
                </a:lnTo>
                <a:close/>
              </a:path>
            </a:pathLst>
          </a:custGeom>
          <a:solidFill>
            <a:srgbClr val="3381AE"/>
          </a:solidFill>
        </p:spPr>
        <p:txBody>
          <a:bodyPr wrap="square" lIns="0" tIns="0" rIns="0" bIns="0" rtlCol="0"/>
          <a:lstStyle/>
          <a:p>
            <a:endParaRPr/>
          </a:p>
        </p:txBody>
      </p:sp>
      <p:sp>
        <p:nvSpPr>
          <p:cNvPr id="21" name="object 21"/>
          <p:cNvSpPr/>
          <p:nvPr/>
        </p:nvSpPr>
        <p:spPr>
          <a:xfrm>
            <a:off x="5736779" y="5196596"/>
            <a:ext cx="1698625" cy="624205"/>
          </a:xfrm>
          <a:custGeom>
            <a:avLst/>
            <a:gdLst/>
            <a:ahLst/>
            <a:cxnLst/>
            <a:rect l="l" t="t" r="r" b="b"/>
            <a:pathLst>
              <a:path w="1698625" h="624204">
                <a:moveTo>
                  <a:pt x="1698421" y="12165"/>
                </a:moveTo>
                <a:lnTo>
                  <a:pt x="1698473" y="25123"/>
                </a:lnTo>
                <a:lnTo>
                  <a:pt x="1687744" y="34108"/>
                </a:lnTo>
                <a:lnTo>
                  <a:pt x="97262" y="490671"/>
                </a:lnTo>
                <a:lnTo>
                  <a:pt x="70303" y="497764"/>
                </a:lnTo>
                <a:lnTo>
                  <a:pt x="159675" y="528921"/>
                </a:lnTo>
                <a:lnTo>
                  <a:pt x="383677" y="605064"/>
                </a:lnTo>
                <a:lnTo>
                  <a:pt x="388724" y="609983"/>
                </a:lnTo>
                <a:lnTo>
                  <a:pt x="388601" y="617001"/>
                </a:lnTo>
                <a:lnTo>
                  <a:pt x="384463" y="622725"/>
                </a:lnTo>
                <a:lnTo>
                  <a:pt x="377468" y="623762"/>
                </a:lnTo>
                <a:lnTo>
                  <a:pt x="170019" y="560124"/>
                </a:lnTo>
                <a:lnTo>
                  <a:pt x="66088" y="528963"/>
                </a:lnTo>
                <a:lnTo>
                  <a:pt x="11784" y="513475"/>
                </a:lnTo>
                <a:lnTo>
                  <a:pt x="0" y="496157"/>
                </a:lnTo>
                <a:lnTo>
                  <a:pt x="7303" y="466220"/>
                </a:lnTo>
                <a:lnTo>
                  <a:pt x="28284" y="413607"/>
                </a:lnTo>
                <a:lnTo>
                  <a:pt x="58537" y="365136"/>
                </a:lnTo>
                <a:lnTo>
                  <a:pt x="96624" y="323108"/>
                </a:lnTo>
                <a:lnTo>
                  <a:pt x="131752" y="301293"/>
                </a:lnTo>
                <a:lnTo>
                  <a:pt x="141470" y="308313"/>
                </a:lnTo>
                <a:lnTo>
                  <a:pt x="144685" y="320611"/>
                </a:lnTo>
                <a:lnTo>
                  <a:pt x="138409" y="333083"/>
                </a:lnTo>
                <a:lnTo>
                  <a:pt x="122112" y="348213"/>
                </a:lnTo>
                <a:lnTo>
                  <a:pt x="106921" y="364312"/>
                </a:lnTo>
                <a:lnTo>
                  <a:pt x="79862" y="399417"/>
                </a:lnTo>
                <a:lnTo>
                  <a:pt x="57663" y="437756"/>
                </a:lnTo>
                <a:lnTo>
                  <a:pt x="40757" y="478682"/>
                </a:lnTo>
                <a:lnTo>
                  <a:pt x="78861" y="465732"/>
                </a:lnTo>
                <a:lnTo>
                  <a:pt x="117536" y="454031"/>
                </a:lnTo>
                <a:lnTo>
                  <a:pt x="156364" y="442944"/>
                </a:lnTo>
                <a:lnTo>
                  <a:pt x="1675331" y="0"/>
                </a:lnTo>
                <a:lnTo>
                  <a:pt x="1689927" y="1652"/>
                </a:lnTo>
                <a:lnTo>
                  <a:pt x="1698421" y="12165"/>
                </a:lnTo>
                <a:close/>
              </a:path>
            </a:pathLst>
          </a:custGeom>
          <a:solidFill>
            <a:srgbClr val="000000"/>
          </a:solidFill>
        </p:spPr>
        <p:txBody>
          <a:bodyPr wrap="square" lIns="0" tIns="0" rIns="0" bIns="0" rtlCol="0"/>
          <a:lstStyle/>
          <a:p>
            <a:endParaRPr/>
          </a:p>
        </p:txBody>
      </p:sp>
      <p:sp>
        <p:nvSpPr>
          <p:cNvPr id="22" name="object 22"/>
          <p:cNvSpPr/>
          <p:nvPr/>
        </p:nvSpPr>
        <p:spPr>
          <a:xfrm>
            <a:off x="7504109" y="6020108"/>
            <a:ext cx="1108075" cy="1417320"/>
          </a:xfrm>
          <a:custGeom>
            <a:avLst/>
            <a:gdLst/>
            <a:ahLst/>
            <a:cxnLst/>
            <a:rect l="l" t="t" r="r" b="b"/>
            <a:pathLst>
              <a:path w="1108075" h="1417320">
                <a:moveTo>
                  <a:pt x="1099978" y="3312"/>
                </a:moveTo>
                <a:lnTo>
                  <a:pt x="1107796" y="13645"/>
                </a:lnTo>
                <a:lnTo>
                  <a:pt x="1104605" y="27272"/>
                </a:lnTo>
                <a:lnTo>
                  <a:pt x="106310" y="1346927"/>
                </a:lnTo>
                <a:lnTo>
                  <a:pt x="89001" y="1368779"/>
                </a:lnTo>
                <a:lnTo>
                  <a:pt x="179189" y="1340071"/>
                </a:lnTo>
                <a:lnTo>
                  <a:pt x="404068" y="1266558"/>
                </a:lnTo>
                <a:lnTo>
                  <a:pt x="411058" y="1267464"/>
                </a:lnTo>
                <a:lnTo>
                  <a:pt x="415170" y="1273152"/>
                </a:lnTo>
                <a:lnTo>
                  <a:pt x="415295" y="1280213"/>
                </a:lnTo>
                <a:lnTo>
                  <a:pt x="410323" y="1285241"/>
                </a:lnTo>
                <a:lnTo>
                  <a:pt x="206189" y="1358823"/>
                </a:lnTo>
                <a:lnTo>
                  <a:pt x="104352" y="1396265"/>
                </a:lnTo>
                <a:lnTo>
                  <a:pt x="51618" y="1416463"/>
                </a:lnTo>
                <a:lnTo>
                  <a:pt x="49465" y="1416998"/>
                </a:lnTo>
                <a:lnTo>
                  <a:pt x="44954" y="1417235"/>
                </a:lnTo>
                <a:lnTo>
                  <a:pt x="42760" y="1416929"/>
                </a:lnTo>
                <a:lnTo>
                  <a:pt x="19676" y="1381352"/>
                </a:lnTo>
                <a:lnTo>
                  <a:pt x="4887" y="1326675"/>
                </a:lnTo>
                <a:lnTo>
                  <a:pt x="0" y="1269746"/>
                </a:lnTo>
                <a:lnTo>
                  <a:pt x="1351" y="1241396"/>
                </a:lnTo>
                <a:lnTo>
                  <a:pt x="5247" y="1213271"/>
                </a:lnTo>
                <a:lnTo>
                  <a:pt x="11685" y="1185373"/>
                </a:lnTo>
                <a:lnTo>
                  <a:pt x="20256" y="1174741"/>
                </a:lnTo>
                <a:lnTo>
                  <a:pt x="32242" y="1174524"/>
                </a:lnTo>
                <a:lnTo>
                  <a:pt x="42193" y="1182433"/>
                </a:lnTo>
                <a:lnTo>
                  <a:pt x="44657" y="1196175"/>
                </a:lnTo>
                <a:lnTo>
                  <a:pt x="40700" y="1218058"/>
                </a:lnTo>
                <a:lnTo>
                  <a:pt x="38209" y="1240052"/>
                </a:lnTo>
                <a:lnTo>
                  <a:pt x="37186" y="1262156"/>
                </a:lnTo>
                <a:lnTo>
                  <a:pt x="37630" y="1284372"/>
                </a:lnTo>
                <a:lnTo>
                  <a:pt x="39532" y="1306505"/>
                </a:lnTo>
                <a:lnTo>
                  <a:pt x="42879" y="1328361"/>
                </a:lnTo>
                <a:lnTo>
                  <a:pt x="47674" y="1349941"/>
                </a:lnTo>
                <a:lnTo>
                  <a:pt x="53916" y="1371245"/>
                </a:lnTo>
                <a:lnTo>
                  <a:pt x="76625" y="1338020"/>
                </a:lnTo>
                <a:lnTo>
                  <a:pt x="100540" y="1305452"/>
                </a:lnTo>
                <a:lnTo>
                  <a:pt x="124947" y="1273282"/>
                </a:lnTo>
                <a:lnTo>
                  <a:pt x="1074207" y="7436"/>
                </a:lnTo>
                <a:lnTo>
                  <a:pt x="1086875" y="0"/>
                </a:lnTo>
                <a:lnTo>
                  <a:pt x="1099978" y="3312"/>
                </a:lnTo>
                <a:close/>
              </a:path>
            </a:pathLst>
          </a:custGeom>
          <a:solidFill>
            <a:srgbClr val="000000"/>
          </a:solidFill>
        </p:spPr>
        <p:txBody>
          <a:bodyPr wrap="square" lIns="0" tIns="0" rIns="0" bIns="0" rtlCol="0"/>
          <a:lstStyle/>
          <a:p>
            <a:endParaRPr/>
          </a:p>
        </p:txBody>
      </p:sp>
      <p:sp>
        <p:nvSpPr>
          <p:cNvPr id="24" name="object 24"/>
          <p:cNvSpPr/>
          <p:nvPr/>
        </p:nvSpPr>
        <p:spPr>
          <a:xfrm>
            <a:off x="11160154" y="2731134"/>
            <a:ext cx="1600200" cy="826135"/>
          </a:xfrm>
          <a:custGeom>
            <a:avLst/>
            <a:gdLst/>
            <a:ahLst/>
            <a:cxnLst/>
            <a:rect l="l" t="t" r="r" b="b"/>
            <a:pathLst>
              <a:path w="1600200" h="826135">
                <a:moveTo>
                  <a:pt x="2146" y="817080"/>
                </a:moveTo>
                <a:lnTo>
                  <a:pt x="0" y="804301"/>
                </a:lnTo>
                <a:lnTo>
                  <a:pt x="9136" y="793700"/>
                </a:lnTo>
                <a:lnTo>
                  <a:pt x="1504899" y="86046"/>
                </a:lnTo>
                <a:lnTo>
                  <a:pt x="1530357" y="74688"/>
                </a:lnTo>
                <a:lnTo>
                  <a:pt x="1437125" y="58388"/>
                </a:lnTo>
                <a:lnTo>
                  <a:pt x="1203760" y="19456"/>
                </a:lnTo>
                <a:lnTo>
                  <a:pt x="1197984" y="15417"/>
                </a:lnTo>
                <a:lnTo>
                  <a:pt x="1196971" y="8472"/>
                </a:lnTo>
                <a:lnTo>
                  <a:pt x="1200130" y="2154"/>
                </a:lnTo>
                <a:lnTo>
                  <a:pt x="1206864" y="0"/>
                </a:lnTo>
                <a:lnTo>
                  <a:pt x="1421872" y="29268"/>
                </a:lnTo>
                <a:lnTo>
                  <a:pt x="1529474" y="43219"/>
                </a:lnTo>
                <a:lnTo>
                  <a:pt x="1585567" y="49725"/>
                </a:lnTo>
                <a:lnTo>
                  <a:pt x="1599996" y="64911"/>
                </a:lnTo>
                <a:lnTo>
                  <a:pt x="1597628" y="95634"/>
                </a:lnTo>
                <a:lnTo>
                  <a:pt x="1585428" y="150947"/>
                </a:lnTo>
                <a:lnTo>
                  <a:pt x="1563408" y="203671"/>
                </a:lnTo>
                <a:lnTo>
                  <a:pt x="1532615" y="251302"/>
                </a:lnTo>
                <a:lnTo>
                  <a:pt x="1501475" y="278508"/>
                </a:lnTo>
                <a:lnTo>
                  <a:pt x="1490750" y="273152"/>
                </a:lnTo>
                <a:lnTo>
                  <a:pt x="1485590" y="261535"/>
                </a:lnTo>
                <a:lnTo>
                  <a:pt x="1489767" y="248213"/>
                </a:lnTo>
                <a:lnTo>
                  <a:pt x="1503404" y="230648"/>
                </a:lnTo>
                <a:lnTo>
                  <a:pt x="1515793" y="212305"/>
                </a:lnTo>
                <a:lnTo>
                  <a:pt x="1536821" y="173287"/>
                </a:lnTo>
                <a:lnTo>
                  <a:pt x="1552531" y="131865"/>
                </a:lnTo>
                <a:lnTo>
                  <a:pt x="1562599" y="88744"/>
                </a:lnTo>
                <a:lnTo>
                  <a:pt x="1527090" y="107683"/>
                </a:lnTo>
                <a:lnTo>
                  <a:pt x="1490815" y="125482"/>
                </a:lnTo>
                <a:lnTo>
                  <a:pt x="1454289" y="142700"/>
                </a:lnTo>
                <a:lnTo>
                  <a:pt x="26899" y="825353"/>
                </a:lnTo>
                <a:lnTo>
                  <a:pt x="12227" y="826081"/>
                </a:lnTo>
                <a:lnTo>
                  <a:pt x="2146" y="817080"/>
                </a:lnTo>
                <a:close/>
              </a:path>
            </a:pathLst>
          </a:custGeom>
          <a:solidFill>
            <a:srgbClr val="000000"/>
          </a:solidFill>
        </p:spPr>
        <p:txBody>
          <a:bodyPr wrap="square" lIns="0" tIns="0" rIns="0" bIns="0" rtlCol="0"/>
          <a:lstStyle/>
          <a:p>
            <a:endParaRPr/>
          </a:p>
        </p:txBody>
      </p:sp>
      <p:sp>
        <p:nvSpPr>
          <p:cNvPr id="25" name="object 25"/>
          <p:cNvSpPr/>
          <p:nvPr/>
        </p:nvSpPr>
        <p:spPr>
          <a:xfrm>
            <a:off x="12425179" y="4637358"/>
            <a:ext cx="1735455" cy="471805"/>
          </a:xfrm>
          <a:custGeom>
            <a:avLst/>
            <a:gdLst/>
            <a:ahLst/>
            <a:cxnLst/>
            <a:rect l="l" t="t" r="r" b="b"/>
            <a:pathLst>
              <a:path w="1735455" h="471804">
                <a:moveTo>
                  <a:pt x="0" y="14698"/>
                </a:moveTo>
                <a:lnTo>
                  <a:pt x="5838" y="3131"/>
                </a:lnTo>
                <a:lnTo>
                  <a:pt x="19478" y="0"/>
                </a:lnTo>
                <a:lnTo>
                  <a:pt x="1643804" y="315672"/>
                </a:lnTo>
                <a:lnTo>
                  <a:pt x="1671044" y="321598"/>
                </a:lnTo>
                <a:lnTo>
                  <a:pt x="1605575" y="253247"/>
                </a:lnTo>
                <a:lnTo>
                  <a:pt x="1440598" y="83666"/>
                </a:lnTo>
                <a:lnTo>
                  <a:pt x="1438336" y="76991"/>
                </a:lnTo>
                <a:lnTo>
                  <a:pt x="1441634" y="70795"/>
                </a:lnTo>
                <a:lnTo>
                  <a:pt x="1447920" y="67575"/>
                </a:lnTo>
                <a:lnTo>
                  <a:pt x="1454623" y="69828"/>
                </a:lnTo>
                <a:lnTo>
                  <a:pt x="1610532" y="220749"/>
                </a:lnTo>
                <a:lnTo>
                  <a:pt x="1688969" y="295718"/>
                </a:lnTo>
                <a:lnTo>
                  <a:pt x="1730314" y="334181"/>
                </a:lnTo>
                <a:lnTo>
                  <a:pt x="1735197" y="346405"/>
                </a:lnTo>
                <a:lnTo>
                  <a:pt x="1735052" y="348613"/>
                </a:lnTo>
                <a:lnTo>
                  <a:pt x="1692393" y="397946"/>
                </a:lnTo>
                <a:lnTo>
                  <a:pt x="1646421" y="431454"/>
                </a:lnTo>
                <a:lnTo>
                  <a:pt x="1595232" y="456362"/>
                </a:lnTo>
                <a:lnTo>
                  <a:pt x="1540378" y="471738"/>
                </a:lnTo>
                <a:lnTo>
                  <a:pt x="1527059" y="468721"/>
                </a:lnTo>
                <a:lnTo>
                  <a:pt x="1521590" y="458053"/>
                </a:lnTo>
                <a:lnTo>
                  <a:pt x="1524312" y="445637"/>
                </a:lnTo>
                <a:lnTo>
                  <a:pt x="1535567" y="437376"/>
                </a:lnTo>
                <a:lnTo>
                  <a:pt x="1556959" y="431300"/>
                </a:lnTo>
                <a:lnTo>
                  <a:pt x="1577804" y="423857"/>
                </a:lnTo>
                <a:lnTo>
                  <a:pt x="1617857" y="404872"/>
                </a:lnTo>
                <a:lnTo>
                  <a:pt x="1655048" y="380800"/>
                </a:lnTo>
                <a:lnTo>
                  <a:pt x="1688698" y="352018"/>
                </a:lnTo>
                <a:lnTo>
                  <a:pt x="1648870" y="346248"/>
                </a:lnTo>
                <a:lnTo>
                  <a:pt x="1609100" y="339106"/>
                </a:lnTo>
                <a:lnTo>
                  <a:pt x="1569472" y="331347"/>
                </a:lnTo>
                <a:lnTo>
                  <a:pt x="15045" y="36025"/>
                </a:lnTo>
                <a:lnTo>
                  <a:pt x="2792" y="27922"/>
                </a:lnTo>
                <a:lnTo>
                  <a:pt x="0" y="14698"/>
                </a:lnTo>
                <a:close/>
              </a:path>
            </a:pathLst>
          </a:custGeom>
          <a:solidFill>
            <a:srgbClr val="000000"/>
          </a:solidFill>
        </p:spPr>
        <p:txBody>
          <a:bodyPr wrap="square" lIns="0" tIns="0" rIns="0" bIns="0" rtlCol="0"/>
          <a:lstStyle/>
          <a:p>
            <a:endParaRPr/>
          </a:p>
        </p:txBody>
      </p:sp>
      <p:pic>
        <p:nvPicPr>
          <p:cNvPr id="26" name="object 26"/>
          <p:cNvPicPr/>
          <p:nvPr/>
        </p:nvPicPr>
        <p:blipFill>
          <a:blip r:embed="rId2" cstate="print"/>
          <a:stretch>
            <a:fillRect/>
          </a:stretch>
        </p:blipFill>
        <p:spPr>
          <a:xfrm>
            <a:off x="8618201" y="3104986"/>
            <a:ext cx="2238374" cy="2828924"/>
          </a:xfrm>
          <a:prstGeom prst="rect">
            <a:avLst/>
          </a:prstGeom>
        </p:spPr>
      </p:pic>
      <p:grpSp>
        <p:nvGrpSpPr>
          <p:cNvPr id="27" name="object 27"/>
          <p:cNvGrpSpPr/>
          <p:nvPr/>
        </p:nvGrpSpPr>
        <p:grpSpPr>
          <a:xfrm>
            <a:off x="305039" y="7521073"/>
            <a:ext cx="2762250" cy="2715895"/>
            <a:chOff x="305039" y="7521073"/>
            <a:chExt cx="2762250" cy="2715895"/>
          </a:xfrm>
        </p:grpSpPr>
        <p:sp>
          <p:nvSpPr>
            <p:cNvPr id="28" name="object 28"/>
            <p:cNvSpPr/>
            <p:nvPr/>
          </p:nvSpPr>
          <p:spPr>
            <a:xfrm>
              <a:off x="305028" y="7521079"/>
              <a:ext cx="2762250" cy="2715895"/>
            </a:xfrm>
            <a:custGeom>
              <a:avLst/>
              <a:gdLst/>
              <a:ahLst/>
              <a:cxnLst/>
              <a:rect l="l" t="t" r="r" b="b"/>
              <a:pathLst>
                <a:path w="2762250" h="2715895">
                  <a:moveTo>
                    <a:pt x="1992452" y="2565171"/>
                  </a:moveTo>
                  <a:lnTo>
                    <a:pt x="1990661" y="2556357"/>
                  </a:lnTo>
                  <a:lnTo>
                    <a:pt x="1985797" y="2549131"/>
                  </a:lnTo>
                  <a:lnTo>
                    <a:pt x="1978596" y="2544254"/>
                  </a:lnTo>
                  <a:lnTo>
                    <a:pt x="1969808" y="2542463"/>
                  </a:lnTo>
                  <a:lnTo>
                    <a:pt x="249059" y="2542463"/>
                  </a:lnTo>
                  <a:lnTo>
                    <a:pt x="240271" y="2544254"/>
                  </a:lnTo>
                  <a:lnTo>
                    <a:pt x="233070" y="2549131"/>
                  </a:lnTo>
                  <a:lnTo>
                    <a:pt x="228206" y="2556357"/>
                  </a:lnTo>
                  <a:lnTo>
                    <a:pt x="226415" y="2565171"/>
                  </a:lnTo>
                  <a:lnTo>
                    <a:pt x="228206" y="2573985"/>
                  </a:lnTo>
                  <a:lnTo>
                    <a:pt x="233070" y="2581198"/>
                  </a:lnTo>
                  <a:lnTo>
                    <a:pt x="240271" y="2586075"/>
                  </a:lnTo>
                  <a:lnTo>
                    <a:pt x="249059" y="2587866"/>
                  </a:lnTo>
                  <a:lnTo>
                    <a:pt x="1969808" y="2587866"/>
                  </a:lnTo>
                  <a:lnTo>
                    <a:pt x="1978596" y="2586075"/>
                  </a:lnTo>
                  <a:lnTo>
                    <a:pt x="1985797" y="2581198"/>
                  </a:lnTo>
                  <a:lnTo>
                    <a:pt x="1990661" y="2573985"/>
                  </a:lnTo>
                  <a:lnTo>
                    <a:pt x="1992452" y="2565171"/>
                  </a:lnTo>
                  <a:close/>
                </a:path>
                <a:path w="2762250" h="2715895">
                  <a:moveTo>
                    <a:pt x="2218855" y="2690393"/>
                  </a:moveTo>
                  <a:lnTo>
                    <a:pt x="2217128" y="2677693"/>
                  </a:lnTo>
                  <a:lnTo>
                    <a:pt x="2211959" y="2639593"/>
                  </a:lnTo>
                  <a:lnTo>
                    <a:pt x="2192464" y="2601493"/>
                  </a:lnTo>
                  <a:lnTo>
                    <a:pt x="2172449" y="2584666"/>
                  </a:lnTo>
                  <a:lnTo>
                    <a:pt x="2172449" y="2677693"/>
                  </a:lnTo>
                  <a:lnTo>
                    <a:pt x="46990" y="2677693"/>
                  </a:lnTo>
                  <a:lnTo>
                    <a:pt x="68491" y="2626893"/>
                  </a:lnTo>
                  <a:lnTo>
                    <a:pt x="110375" y="2601493"/>
                  </a:lnTo>
                  <a:lnTo>
                    <a:pt x="139700" y="2588793"/>
                  </a:lnTo>
                  <a:lnTo>
                    <a:pt x="164934" y="2563393"/>
                  </a:lnTo>
                  <a:lnTo>
                    <a:pt x="184962" y="2537993"/>
                  </a:lnTo>
                  <a:lnTo>
                    <a:pt x="198678" y="2512593"/>
                  </a:lnTo>
                  <a:lnTo>
                    <a:pt x="212509" y="2487193"/>
                  </a:lnTo>
                  <a:lnTo>
                    <a:pt x="233286" y="2461793"/>
                  </a:lnTo>
                  <a:lnTo>
                    <a:pt x="259257" y="2449093"/>
                  </a:lnTo>
                  <a:lnTo>
                    <a:pt x="1960168" y="2449093"/>
                  </a:lnTo>
                  <a:lnTo>
                    <a:pt x="1986153" y="2461793"/>
                  </a:lnTo>
                  <a:lnTo>
                    <a:pt x="2006930" y="2487193"/>
                  </a:lnTo>
                  <a:lnTo>
                    <a:pt x="2020747" y="2512593"/>
                  </a:lnTo>
                  <a:lnTo>
                    <a:pt x="2034463" y="2537993"/>
                  </a:lnTo>
                  <a:lnTo>
                    <a:pt x="2054504" y="2563393"/>
                  </a:lnTo>
                  <a:lnTo>
                    <a:pt x="2079726" y="2588793"/>
                  </a:lnTo>
                  <a:lnTo>
                    <a:pt x="2109051" y="2601493"/>
                  </a:lnTo>
                  <a:lnTo>
                    <a:pt x="2132165" y="2614193"/>
                  </a:lnTo>
                  <a:lnTo>
                    <a:pt x="2150935" y="2626893"/>
                  </a:lnTo>
                  <a:lnTo>
                    <a:pt x="2164613" y="2652293"/>
                  </a:lnTo>
                  <a:lnTo>
                    <a:pt x="2172449" y="2677693"/>
                  </a:lnTo>
                  <a:lnTo>
                    <a:pt x="2172449" y="2584666"/>
                  </a:lnTo>
                  <a:lnTo>
                    <a:pt x="2162264" y="2576093"/>
                  </a:lnTo>
                  <a:lnTo>
                    <a:pt x="2123198" y="2550693"/>
                  </a:lnTo>
                  <a:lnTo>
                    <a:pt x="2103234" y="2550693"/>
                  </a:lnTo>
                  <a:lnTo>
                    <a:pt x="2086190" y="2537993"/>
                  </a:lnTo>
                  <a:lnTo>
                    <a:pt x="2072652" y="2512593"/>
                  </a:lnTo>
                  <a:lnTo>
                    <a:pt x="2063203" y="2499893"/>
                  </a:lnTo>
                  <a:lnTo>
                    <a:pt x="2042820" y="2461793"/>
                  </a:lnTo>
                  <a:lnTo>
                    <a:pt x="2032609" y="2449093"/>
                  </a:lnTo>
                  <a:lnTo>
                    <a:pt x="2012188" y="2423693"/>
                  </a:lnTo>
                  <a:lnTo>
                    <a:pt x="1973808" y="2410993"/>
                  </a:lnTo>
                  <a:lnTo>
                    <a:pt x="1930184" y="2398293"/>
                  </a:lnTo>
                  <a:lnTo>
                    <a:pt x="1811312" y="2398293"/>
                  </a:lnTo>
                  <a:lnTo>
                    <a:pt x="1811312" y="2360193"/>
                  </a:lnTo>
                  <a:lnTo>
                    <a:pt x="1969808" y="2360193"/>
                  </a:lnTo>
                  <a:lnTo>
                    <a:pt x="1978596" y="2347493"/>
                  </a:lnTo>
                  <a:lnTo>
                    <a:pt x="1985797" y="2347493"/>
                  </a:lnTo>
                  <a:lnTo>
                    <a:pt x="1990661" y="2334793"/>
                  </a:lnTo>
                  <a:lnTo>
                    <a:pt x="1992452" y="2334793"/>
                  </a:lnTo>
                  <a:lnTo>
                    <a:pt x="1992452" y="2309393"/>
                  </a:lnTo>
                  <a:lnTo>
                    <a:pt x="1992452" y="2271293"/>
                  </a:lnTo>
                  <a:lnTo>
                    <a:pt x="1990458" y="2258593"/>
                  </a:lnTo>
                  <a:lnTo>
                    <a:pt x="1984590" y="2233193"/>
                  </a:lnTo>
                  <a:lnTo>
                    <a:pt x="1975015" y="2220493"/>
                  </a:lnTo>
                  <a:lnTo>
                    <a:pt x="1961883" y="2195093"/>
                  </a:lnTo>
                  <a:lnTo>
                    <a:pt x="1955088" y="2195093"/>
                  </a:lnTo>
                  <a:lnTo>
                    <a:pt x="1949996" y="2182393"/>
                  </a:lnTo>
                  <a:lnTo>
                    <a:pt x="1947164" y="2171827"/>
                  </a:lnTo>
                  <a:lnTo>
                    <a:pt x="1947164" y="2271293"/>
                  </a:lnTo>
                  <a:lnTo>
                    <a:pt x="1947164" y="2309393"/>
                  </a:lnTo>
                  <a:lnTo>
                    <a:pt x="1766036" y="2309393"/>
                  </a:lnTo>
                  <a:lnTo>
                    <a:pt x="1766036" y="2360193"/>
                  </a:lnTo>
                  <a:lnTo>
                    <a:pt x="1766036" y="2398293"/>
                  </a:lnTo>
                  <a:lnTo>
                    <a:pt x="452831" y="2398293"/>
                  </a:lnTo>
                  <a:lnTo>
                    <a:pt x="452831" y="2360193"/>
                  </a:lnTo>
                  <a:lnTo>
                    <a:pt x="1766036" y="2360193"/>
                  </a:lnTo>
                  <a:lnTo>
                    <a:pt x="1766036" y="2309393"/>
                  </a:lnTo>
                  <a:lnTo>
                    <a:pt x="271703" y="2309393"/>
                  </a:lnTo>
                  <a:lnTo>
                    <a:pt x="271703" y="2271293"/>
                  </a:lnTo>
                  <a:lnTo>
                    <a:pt x="272846" y="2258593"/>
                  </a:lnTo>
                  <a:lnTo>
                    <a:pt x="276161" y="2258593"/>
                  </a:lnTo>
                  <a:lnTo>
                    <a:pt x="281495" y="2245893"/>
                  </a:lnTo>
                  <a:lnTo>
                    <a:pt x="288683" y="2233193"/>
                  </a:lnTo>
                  <a:lnTo>
                    <a:pt x="300774" y="2220493"/>
                  </a:lnTo>
                  <a:lnTo>
                    <a:pt x="309841" y="2207793"/>
                  </a:lnTo>
                  <a:lnTo>
                    <a:pt x="315823" y="2182393"/>
                  </a:lnTo>
                  <a:lnTo>
                    <a:pt x="318681" y="2169693"/>
                  </a:lnTo>
                  <a:lnTo>
                    <a:pt x="323418" y="2118893"/>
                  </a:lnTo>
                  <a:lnTo>
                    <a:pt x="331330" y="2068093"/>
                  </a:lnTo>
                  <a:lnTo>
                    <a:pt x="342328" y="2017293"/>
                  </a:lnTo>
                  <a:lnTo>
                    <a:pt x="356285" y="1979193"/>
                  </a:lnTo>
                  <a:lnTo>
                    <a:pt x="373100" y="1928393"/>
                  </a:lnTo>
                  <a:lnTo>
                    <a:pt x="392645" y="1890293"/>
                  </a:lnTo>
                  <a:lnTo>
                    <a:pt x="414820" y="1852193"/>
                  </a:lnTo>
                  <a:lnTo>
                    <a:pt x="439508" y="1814093"/>
                  </a:lnTo>
                  <a:lnTo>
                    <a:pt x="466598" y="1775993"/>
                  </a:lnTo>
                  <a:lnTo>
                    <a:pt x="495985" y="1737893"/>
                  </a:lnTo>
                  <a:lnTo>
                    <a:pt x="527545" y="1699793"/>
                  </a:lnTo>
                  <a:lnTo>
                    <a:pt x="561174" y="1674393"/>
                  </a:lnTo>
                  <a:lnTo>
                    <a:pt x="596747" y="1636293"/>
                  </a:lnTo>
                  <a:lnTo>
                    <a:pt x="634161" y="1610893"/>
                  </a:lnTo>
                  <a:lnTo>
                    <a:pt x="673315" y="1585493"/>
                  </a:lnTo>
                  <a:lnTo>
                    <a:pt x="714082" y="1572793"/>
                  </a:lnTo>
                  <a:lnTo>
                    <a:pt x="756348" y="1547393"/>
                  </a:lnTo>
                  <a:lnTo>
                    <a:pt x="844956" y="1521993"/>
                  </a:lnTo>
                  <a:lnTo>
                    <a:pt x="938237" y="1496593"/>
                  </a:lnTo>
                  <a:lnTo>
                    <a:pt x="1281201" y="1496593"/>
                  </a:lnTo>
                  <a:lnTo>
                    <a:pt x="1374470" y="1521993"/>
                  </a:lnTo>
                  <a:lnTo>
                    <a:pt x="1463065" y="1547393"/>
                  </a:lnTo>
                  <a:lnTo>
                    <a:pt x="1505331" y="1572793"/>
                  </a:lnTo>
                  <a:lnTo>
                    <a:pt x="1546085" y="1585493"/>
                  </a:lnTo>
                  <a:lnTo>
                    <a:pt x="1585226" y="1610893"/>
                  </a:lnTo>
                  <a:lnTo>
                    <a:pt x="1622640" y="1636293"/>
                  </a:lnTo>
                  <a:lnTo>
                    <a:pt x="1658200" y="1674393"/>
                  </a:lnTo>
                  <a:lnTo>
                    <a:pt x="1691805" y="1699793"/>
                  </a:lnTo>
                  <a:lnTo>
                    <a:pt x="1723339" y="1737893"/>
                  </a:lnTo>
                  <a:lnTo>
                    <a:pt x="1752701" y="1775993"/>
                  </a:lnTo>
                  <a:lnTo>
                    <a:pt x="1779765" y="1814093"/>
                  </a:lnTo>
                  <a:lnTo>
                    <a:pt x="1804416" y="1852193"/>
                  </a:lnTo>
                  <a:lnTo>
                    <a:pt x="1826552" y="1890293"/>
                  </a:lnTo>
                  <a:lnTo>
                    <a:pt x="1846059" y="1928393"/>
                  </a:lnTo>
                  <a:lnTo>
                    <a:pt x="1862823" y="1979193"/>
                  </a:lnTo>
                  <a:lnTo>
                    <a:pt x="1876729" y="2017293"/>
                  </a:lnTo>
                  <a:lnTo>
                    <a:pt x="1887664" y="2068093"/>
                  </a:lnTo>
                  <a:lnTo>
                    <a:pt x="1895525" y="2118893"/>
                  </a:lnTo>
                  <a:lnTo>
                    <a:pt x="1900186" y="2169693"/>
                  </a:lnTo>
                  <a:lnTo>
                    <a:pt x="1903120" y="2182393"/>
                  </a:lnTo>
                  <a:lnTo>
                    <a:pt x="1909241" y="2207793"/>
                  </a:lnTo>
                  <a:lnTo>
                    <a:pt x="1918335" y="2220493"/>
                  </a:lnTo>
                  <a:lnTo>
                    <a:pt x="1930184" y="2233193"/>
                  </a:lnTo>
                  <a:lnTo>
                    <a:pt x="1937372" y="2245893"/>
                  </a:lnTo>
                  <a:lnTo>
                    <a:pt x="1942706" y="2258593"/>
                  </a:lnTo>
                  <a:lnTo>
                    <a:pt x="1946021" y="2258593"/>
                  </a:lnTo>
                  <a:lnTo>
                    <a:pt x="1947164" y="2271293"/>
                  </a:lnTo>
                  <a:lnTo>
                    <a:pt x="1947164" y="2171827"/>
                  </a:lnTo>
                  <a:lnTo>
                    <a:pt x="1946592" y="2169693"/>
                  </a:lnTo>
                  <a:lnTo>
                    <a:pt x="1944903" y="2169693"/>
                  </a:lnTo>
                  <a:lnTo>
                    <a:pt x="1940369" y="2118893"/>
                  </a:lnTo>
                  <a:lnTo>
                    <a:pt x="1932914" y="2068093"/>
                  </a:lnTo>
                  <a:lnTo>
                    <a:pt x="1922614" y="2017293"/>
                  </a:lnTo>
                  <a:lnTo>
                    <a:pt x="1909572" y="1979193"/>
                  </a:lnTo>
                  <a:lnTo>
                    <a:pt x="1893874" y="1928393"/>
                  </a:lnTo>
                  <a:lnTo>
                    <a:pt x="1875624" y="1890293"/>
                  </a:lnTo>
                  <a:lnTo>
                    <a:pt x="1854923" y="1852193"/>
                  </a:lnTo>
                  <a:lnTo>
                    <a:pt x="1831860" y="1814093"/>
                  </a:lnTo>
                  <a:lnTo>
                    <a:pt x="1806524" y="1775993"/>
                  </a:lnTo>
                  <a:lnTo>
                    <a:pt x="1779028" y="1737893"/>
                  </a:lnTo>
                  <a:lnTo>
                    <a:pt x="1749450" y="1699793"/>
                  </a:lnTo>
                  <a:lnTo>
                    <a:pt x="1717890" y="1661693"/>
                  </a:lnTo>
                  <a:lnTo>
                    <a:pt x="1684451" y="1636293"/>
                  </a:lnTo>
                  <a:lnTo>
                    <a:pt x="1649209" y="1610893"/>
                  </a:lnTo>
                  <a:lnTo>
                    <a:pt x="1612290" y="1585493"/>
                  </a:lnTo>
                  <a:lnTo>
                    <a:pt x="1573758" y="1560093"/>
                  </a:lnTo>
                  <a:lnTo>
                    <a:pt x="1533740" y="1534693"/>
                  </a:lnTo>
                  <a:lnTo>
                    <a:pt x="1492300" y="1509293"/>
                  </a:lnTo>
                  <a:lnTo>
                    <a:pt x="1449552" y="1496593"/>
                  </a:lnTo>
                  <a:lnTo>
                    <a:pt x="1405585" y="1483893"/>
                  </a:lnTo>
                  <a:lnTo>
                    <a:pt x="1267358" y="1445793"/>
                  </a:lnTo>
                  <a:lnTo>
                    <a:pt x="1267358" y="1420393"/>
                  </a:lnTo>
                  <a:lnTo>
                    <a:pt x="1263548" y="1407693"/>
                  </a:lnTo>
                  <a:lnTo>
                    <a:pt x="1258265" y="1394993"/>
                  </a:lnTo>
                  <a:lnTo>
                    <a:pt x="1252994" y="1382293"/>
                  </a:lnTo>
                  <a:lnTo>
                    <a:pt x="1237030" y="1369593"/>
                  </a:lnTo>
                  <a:lnTo>
                    <a:pt x="1222641" y="1360487"/>
                  </a:lnTo>
                  <a:lnTo>
                    <a:pt x="1222641" y="1420393"/>
                  </a:lnTo>
                  <a:lnTo>
                    <a:pt x="1222641" y="1445793"/>
                  </a:lnTo>
                  <a:lnTo>
                    <a:pt x="995654" y="1445793"/>
                  </a:lnTo>
                  <a:lnTo>
                    <a:pt x="995654" y="1420393"/>
                  </a:lnTo>
                  <a:lnTo>
                    <a:pt x="998016" y="1420393"/>
                  </a:lnTo>
                  <a:lnTo>
                    <a:pt x="1002880" y="1407693"/>
                  </a:lnTo>
                  <a:lnTo>
                    <a:pt x="1010081" y="1407693"/>
                  </a:lnTo>
                  <a:lnTo>
                    <a:pt x="1018870" y="1394993"/>
                  </a:lnTo>
                  <a:lnTo>
                    <a:pt x="1199997" y="1394993"/>
                  </a:lnTo>
                  <a:lnTo>
                    <a:pt x="1208786" y="1407693"/>
                  </a:lnTo>
                  <a:lnTo>
                    <a:pt x="1215986" y="1407693"/>
                  </a:lnTo>
                  <a:lnTo>
                    <a:pt x="1220851" y="1420393"/>
                  </a:lnTo>
                  <a:lnTo>
                    <a:pt x="1222641" y="1420393"/>
                  </a:lnTo>
                  <a:lnTo>
                    <a:pt x="1222641" y="1360487"/>
                  </a:lnTo>
                  <a:lnTo>
                    <a:pt x="1216977" y="1356893"/>
                  </a:lnTo>
                  <a:lnTo>
                    <a:pt x="1217549" y="1356893"/>
                  </a:lnTo>
                  <a:lnTo>
                    <a:pt x="1214589" y="1318793"/>
                  </a:lnTo>
                  <a:lnTo>
                    <a:pt x="1188021" y="1267993"/>
                  </a:lnTo>
                  <a:lnTo>
                    <a:pt x="1173962" y="1251750"/>
                  </a:lnTo>
                  <a:lnTo>
                    <a:pt x="1173962" y="1344193"/>
                  </a:lnTo>
                  <a:lnTo>
                    <a:pt x="1173391" y="1356893"/>
                  </a:lnTo>
                  <a:lnTo>
                    <a:pt x="1047165" y="1356893"/>
                  </a:lnTo>
                  <a:lnTo>
                    <a:pt x="1045641" y="1331493"/>
                  </a:lnTo>
                  <a:lnTo>
                    <a:pt x="1049362" y="1318793"/>
                  </a:lnTo>
                  <a:lnTo>
                    <a:pt x="1058075" y="1306093"/>
                  </a:lnTo>
                  <a:lnTo>
                    <a:pt x="1071511" y="1293393"/>
                  </a:lnTo>
                  <a:lnTo>
                    <a:pt x="1158913" y="1293393"/>
                  </a:lnTo>
                  <a:lnTo>
                    <a:pt x="1167091" y="1306093"/>
                  </a:lnTo>
                  <a:lnTo>
                    <a:pt x="1172197" y="1331493"/>
                  </a:lnTo>
                  <a:lnTo>
                    <a:pt x="1173962" y="1344193"/>
                  </a:lnTo>
                  <a:lnTo>
                    <a:pt x="1173962" y="1251750"/>
                  </a:lnTo>
                  <a:lnTo>
                    <a:pt x="1166037" y="1242593"/>
                  </a:lnTo>
                  <a:lnTo>
                    <a:pt x="1130947" y="1242593"/>
                  </a:lnTo>
                  <a:lnTo>
                    <a:pt x="1130947" y="1217193"/>
                  </a:lnTo>
                  <a:lnTo>
                    <a:pt x="1282776" y="1217193"/>
                  </a:lnTo>
                  <a:lnTo>
                    <a:pt x="1287640" y="1204493"/>
                  </a:lnTo>
                  <a:lnTo>
                    <a:pt x="1289431" y="1191793"/>
                  </a:lnTo>
                  <a:lnTo>
                    <a:pt x="1286459" y="1179093"/>
                  </a:lnTo>
                  <a:lnTo>
                    <a:pt x="1280502" y="1153693"/>
                  </a:lnTo>
                  <a:lnTo>
                    <a:pt x="1264285" y="1128293"/>
                  </a:lnTo>
                  <a:lnTo>
                    <a:pt x="1256182" y="1115593"/>
                  </a:lnTo>
                  <a:lnTo>
                    <a:pt x="1241323" y="1105115"/>
                  </a:lnTo>
                  <a:lnTo>
                    <a:pt x="1241323" y="1179093"/>
                  </a:lnTo>
                  <a:lnTo>
                    <a:pt x="977544" y="1179093"/>
                  </a:lnTo>
                  <a:lnTo>
                    <a:pt x="987221" y="1153693"/>
                  </a:lnTo>
                  <a:lnTo>
                    <a:pt x="1001890" y="1140993"/>
                  </a:lnTo>
                  <a:lnTo>
                    <a:pt x="1020368" y="1128293"/>
                  </a:lnTo>
                  <a:lnTo>
                    <a:pt x="1198499" y="1128293"/>
                  </a:lnTo>
                  <a:lnTo>
                    <a:pt x="1216977" y="1140993"/>
                  </a:lnTo>
                  <a:lnTo>
                    <a:pt x="1231646" y="1153693"/>
                  </a:lnTo>
                  <a:lnTo>
                    <a:pt x="1241323" y="1179093"/>
                  </a:lnTo>
                  <a:lnTo>
                    <a:pt x="1241323" y="1105115"/>
                  </a:lnTo>
                  <a:lnTo>
                    <a:pt x="1220177" y="1090193"/>
                  </a:lnTo>
                  <a:lnTo>
                    <a:pt x="996416" y="1090193"/>
                  </a:lnTo>
                  <a:lnTo>
                    <a:pt x="960424" y="1115593"/>
                  </a:lnTo>
                  <a:lnTo>
                    <a:pt x="936104" y="1153693"/>
                  </a:lnTo>
                  <a:lnTo>
                    <a:pt x="927163" y="1191793"/>
                  </a:lnTo>
                  <a:lnTo>
                    <a:pt x="928954" y="1204493"/>
                  </a:lnTo>
                  <a:lnTo>
                    <a:pt x="933818" y="1217193"/>
                  </a:lnTo>
                  <a:lnTo>
                    <a:pt x="1085659" y="1217193"/>
                  </a:lnTo>
                  <a:lnTo>
                    <a:pt x="1085659" y="1242593"/>
                  </a:lnTo>
                  <a:lnTo>
                    <a:pt x="1050569" y="1242593"/>
                  </a:lnTo>
                  <a:lnTo>
                    <a:pt x="1025486" y="1267993"/>
                  </a:lnTo>
                  <a:lnTo>
                    <a:pt x="1008329" y="1293393"/>
                  </a:lnTo>
                  <a:lnTo>
                    <a:pt x="999540" y="1331493"/>
                  </a:lnTo>
                  <a:lnTo>
                    <a:pt x="999617" y="1356893"/>
                  </a:lnTo>
                  <a:lnTo>
                    <a:pt x="979576" y="1369593"/>
                  </a:lnTo>
                  <a:lnTo>
                    <a:pt x="963612" y="1382293"/>
                  </a:lnTo>
                  <a:lnTo>
                    <a:pt x="953058" y="1407693"/>
                  </a:lnTo>
                  <a:lnTo>
                    <a:pt x="949248" y="1420393"/>
                  </a:lnTo>
                  <a:lnTo>
                    <a:pt x="949248" y="1445793"/>
                  </a:lnTo>
                  <a:lnTo>
                    <a:pt x="811199" y="1483893"/>
                  </a:lnTo>
                  <a:lnTo>
                    <a:pt x="724585" y="1509293"/>
                  </a:lnTo>
                  <a:lnTo>
                    <a:pt x="683196" y="1534693"/>
                  </a:lnTo>
                  <a:lnTo>
                    <a:pt x="643204" y="1560093"/>
                  </a:lnTo>
                  <a:lnTo>
                    <a:pt x="604697" y="1585493"/>
                  </a:lnTo>
                  <a:lnTo>
                    <a:pt x="567791" y="1610893"/>
                  </a:lnTo>
                  <a:lnTo>
                    <a:pt x="532574" y="1636293"/>
                  </a:lnTo>
                  <a:lnTo>
                    <a:pt x="499135" y="1661693"/>
                  </a:lnTo>
                  <a:lnTo>
                    <a:pt x="467575" y="1699793"/>
                  </a:lnTo>
                  <a:lnTo>
                    <a:pt x="437997" y="1737893"/>
                  </a:lnTo>
                  <a:lnTo>
                    <a:pt x="410476" y="1775993"/>
                  </a:lnTo>
                  <a:lnTo>
                    <a:pt x="385127" y="1814093"/>
                  </a:lnTo>
                  <a:lnTo>
                    <a:pt x="362038" y="1852193"/>
                  </a:lnTo>
                  <a:lnTo>
                    <a:pt x="341299" y="1890293"/>
                  </a:lnTo>
                  <a:lnTo>
                    <a:pt x="323011" y="1928393"/>
                  </a:lnTo>
                  <a:lnTo>
                    <a:pt x="307276" y="1979193"/>
                  </a:lnTo>
                  <a:lnTo>
                    <a:pt x="294182" y="2017293"/>
                  </a:lnTo>
                  <a:lnTo>
                    <a:pt x="283819" y="2068093"/>
                  </a:lnTo>
                  <a:lnTo>
                    <a:pt x="276301" y="2118893"/>
                  </a:lnTo>
                  <a:lnTo>
                    <a:pt x="271703" y="2169693"/>
                  </a:lnTo>
                  <a:lnTo>
                    <a:pt x="270002" y="2169693"/>
                  </a:lnTo>
                  <a:lnTo>
                    <a:pt x="266611" y="2182393"/>
                  </a:lnTo>
                  <a:lnTo>
                    <a:pt x="261518" y="2195093"/>
                  </a:lnTo>
                  <a:lnTo>
                    <a:pt x="254723" y="2195093"/>
                  </a:lnTo>
                  <a:lnTo>
                    <a:pt x="241592" y="2220493"/>
                  </a:lnTo>
                  <a:lnTo>
                    <a:pt x="232003" y="2233193"/>
                  </a:lnTo>
                  <a:lnTo>
                    <a:pt x="226148" y="2258593"/>
                  </a:lnTo>
                  <a:lnTo>
                    <a:pt x="224155" y="2271293"/>
                  </a:lnTo>
                  <a:lnTo>
                    <a:pt x="224155" y="2334793"/>
                  </a:lnTo>
                  <a:lnTo>
                    <a:pt x="225945" y="2334793"/>
                  </a:lnTo>
                  <a:lnTo>
                    <a:pt x="230809" y="2347493"/>
                  </a:lnTo>
                  <a:lnTo>
                    <a:pt x="238010" y="2347493"/>
                  </a:lnTo>
                  <a:lnTo>
                    <a:pt x="246799" y="2360193"/>
                  </a:lnTo>
                  <a:lnTo>
                    <a:pt x="405282" y="2360193"/>
                  </a:lnTo>
                  <a:lnTo>
                    <a:pt x="405282" y="2398293"/>
                  </a:lnTo>
                  <a:lnTo>
                    <a:pt x="288112" y="2398293"/>
                  </a:lnTo>
                  <a:lnTo>
                    <a:pt x="244487" y="2410993"/>
                  </a:lnTo>
                  <a:lnTo>
                    <a:pt x="206108" y="2423693"/>
                  </a:lnTo>
                  <a:lnTo>
                    <a:pt x="175488" y="2461793"/>
                  </a:lnTo>
                  <a:lnTo>
                    <a:pt x="155092" y="2499893"/>
                  </a:lnTo>
                  <a:lnTo>
                    <a:pt x="145643" y="2512593"/>
                  </a:lnTo>
                  <a:lnTo>
                    <a:pt x="132105" y="2537993"/>
                  </a:lnTo>
                  <a:lnTo>
                    <a:pt x="115062" y="2550693"/>
                  </a:lnTo>
                  <a:lnTo>
                    <a:pt x="95097" y="2550693"/>
                  </a:lnTo>
                  <a:lnTo>
                    <a:pt x="56362" y="2576093"/>
                  </a:lnTo>
                  <a:lnTo>
                    <a:pt x="26327" y="2601493"/>
                  </a:lnTo>
                  <a:lnTo>
                    <a:pt x="6908" y="2639593"/>
                  </a:lnTo>
                  <a:lnTo>
                    <a:pt x="0" y="2690393"/>
                  </a:lnTo>
                  <a:lnTo>
                    <a:pt x="1790" y="2703093"/>
                  </a:lnTo>
                  <a:lnTo>
                    <a:pt x="6654" y="2715793"/>
                  </a:lnTo>
                  <a:lnTo>
                    <a:pt x="2212213" y="2715793"/>
                  </a:lnTo>
                  <a:lnTo>
                    <a:pt x="2217077" y="2703093"/>
                  </a:lnTo>
                  <a:lnTo>
                    <a:pt x="2218855" y="2690393"/>
                  </a:lnTo>
                  <a:close/>
                </a:path>
                <a:path w="2762250" h="2715895">
                  <a:moveTo>
                    <a:pt x="2762250" y="22694"/>
                  </a:moveTo>
                  <a:lnTo>
                    <a:pt x="2760472" y="13881"/>
                  </a:lnTo>
                  <a:lnTo>
                    <a:pt x="2755608" y="6667"/>
                  </a:lnTo>
                  <a:lnTo>
                    <a:pt x="2748407" y="1790"/>
                  </a:lnTo>
                  <a:lnTo>
                    <a:pt x="2739618" y="0"/>
                  </a:lnTo>
                  <a:lnTo>
                    <a:pt x="2192820" y="0"/>
                  </a:lnTo>
                  <a:lnTo>
                    <a:pt x="2189988" y="571"/>
                  </a:lnTo>
                  <a:lnTo>
                    <a:pt x="2187168" y="2273"/>
                  </a:lnTo>
                  <a:lnTo>
                    <a:pt x="1439430" y="335407"/>
                  </a:lnTo>
                  <a:lnTo>
                    <a:pt x="1404696" y="354177"/>
                  </a:lnTo>
                  <a:lnTo>
                    <a:pt x="1373771" y="377888"/>
                  </a:lnTo>
                  <a:lnTo>
                    <a:pt x="1347101" y="406184"/>
                  </a:lnTo>
                  <a:lnTo>
                    <a:pt x="1325092" y="438683"/>
                  </a:lnTo>
                  <a:lnTo>
                    <a:pt x="1068679" y="884758"/>
                  </a:lnTo>
                  <a:lnTo>
                    <a:pt x="1054315" y="927392"/>
                  </a:lnTo>
                  <a:lnTo>
                    <a:pt x="1053630" y="949794"/>
                  </a:lnTo>
                  <a:lnTo>
                    <a:pt x="1057351" y="972146"/>
                  </a:lnTo>
                  <a:lnTo>
                    <a:pt x="1077239" y="1012380"/>
                  </a:lnTo>
                  <a:lnTo>
                    <a:pt x="1111135" y="1041958"/>
                  </a:lnTo>
                  <a:lnTo>
                    <a:pt x="1153236" y="1055839"/>
                  </a:lnTo>
                  <a:lnTo>
                    <a:pt x="1167739" y="1056716"/>
                  </a:lnTo>
                  <a:lnTo>
                    <a:pt x="1196670" y="1053045"/>
                  </a:lnTo>
                  <a:lnTo>
                    <a:pt x="1223848" y="1042314"/>
                  </a:lnTo>
                  <a:lnTo>
                    <a:pt x="1247736" y="1024864"/>
                  </a:lnTo>
                  <a:lnTo>
                    <a:pt x="1259408" y="1010297"/>
                  </a:lnTo>
                  <a:lnTo>
                    <a:pt x="1266786" y="1001090"/>
                  </a:lnTo>
                  <a:lnTo>
                    <a:pt x="1450187" y="694639"/>
                  </a:lnTo>
                  <a:lnTo>
                    <a:pt x="1450187" y="817219"/>
                  </a:lnTo>
                  <a:lnTo>
                    <a:pt x="1459115" y="861288"/>
                  </a:lnTo>
                  <a:lnTo>
                    <a:pt x="1483436" y="897382"/>
                  </a:lnTo>
                  <a:lnTo>
                    <a:pt x="1519440" y="921766"/>
                  </a:lnTo>
                  <a:lnTo>
                    <a:pt x="1563395" y="930719"/>
                  </a:lnTo>
                  <a:lnTo>
                    <a:pt x="1590116" y="927455"/>
                  </a:lnTo>
                  <a:lnTo>
                    <a:pt x="1614614" y="918171"/>
                  </a:lnTo>
                  <a:lnTo>
                    <a:pt x="1636141" y="903668"/>
                  </a:lnTo>
                  <a:lnTo>
                    <a:pt x="1653425" y="885317"/>
                  </a:lnTo>
                  <a:lnTo>
                    <a:pt x="1653959" y="884758"/>
                  </a:lnTo>
                  <a:lnTo>
                    <a:pt x="1671764" y="903668"/>
                  </a:lnTo>
                  <a:lnTo>
                    <a:pt x="1693303" y="918171"/>
                  </a:lnTo>
                  <a:lnTo>
                    <a:pt x="1717802" y="927455"/>
                  </a:lnTo>
                  <a:lnTo>
                    <a:pt x="1744522" y="930719"/>
                  </a:lnTo>
                  <a:lnTo>
                    <a:pt x="1774786" y="926642"/>
                  </a:lnTo>
                  <a:lnTo>
                    <a:pt x="1801977" y="915123"/>
                  </a:lnTo>
                  <a:lnTo>
                    <a:pt x="1824913" y="897204"/>
                  </a:lnTo>
                  <a:lnTo>
                    <a:pt x="1833880" y="885317"/>
                  </a:lnTo>
                  <a:lnTo>
                    <a:pt x="1842452" y="873975"/>
                  </a:lnTo>
                  <a:lnTo>
                    <a:pt x="1870557" y="906741"/>
                  </a:lnTo>
                  <a:lnTo>
                    <a:pt x="1905558" y="931786"/>
                  </a:lnTo>
                  <a:lnTo>
                    <a:pt x="1946084" y="947788"/>
                  </a:lnTo>
                  <a:lnTo>
                    <a:pt x="1990750" y="953427"/>
                  </a:lnTo>
                  <a:lnTo>
                    <a:pt x="2005164" y="952881"/>
                  </a:lnTo>
                  <a:lnTo>
                    <a:pt x="2047354" y="944346"/>
                  </a:lnTo>
                  <a:lnTo>
                    <a:pt x="2096592" y="927887"/>
                  </a:lnTo>
                  <a:lnTo>
                    <a:pt x="2131644" y="908024"/>
                  </a:lnTo>
                  <a:lnTo>
                    <a:pt x="2169109" y="854544"/>
                  </a:lnTo>
                  <a:lnTo>
                    <a:pt x="2174710" y="818921"/>
                  </a:lnTo>
                  <a:lnTo>
                    <a:pt x="2173770" y="805865"/>
                  </a:lnTo>
                  <a:lnTo>
                    <a:pt x="2171027" y="793242"/>
                  </a:lnTo>
                  <a:lnTo>
                    <a:pt x="2166594" y="781253"/>
                  </a:lnTo>
                  <a:lnTo>
                    <a:pt x="2163089" y="774788"/>
                  </a:lnTo>
                  <a:lnTo>
                    <a:pt x="2160562" y="770115"/>
                  </a:lnTo>
                  <a:lnTo>
                    <a:pt x="2219426" y="740613"/>
                  </a:lnTo>
                  <a:lnTo>
                    <a:pt x="2263889" y="712635"/>
                  </a:lnTo>
                  <a:lnTo>
                    <a:pt x="2298992" y="678548"/>
                  </a:lnTo>
                  <a:lnTo>
                    <a:pt x="2326309" y="638416"/>
                  </a:lnTo>
                  <a:lnTo>
                    <a:pt x="2345118" y="593445"/>
                  </a:lnTo>
                  <a:lnTo>
                    <a:pt x="2354707" y="544817"/>
                  </a:lnTo>
                  <a:lnTo>
                    <a:pt x="2739618" y="544817"/>
                  </a:lnTo>
                  <a:lnTo>
                    <a:pt x="2748407" y="543026"/>
                  </a:lnTo>
                  <a:lnTo>
                    <a:pt x="2755608" y="538149"/>
                  </a:lnTo>
                  <a:lnTo>
                    <a:pt x="2760472" y="530923"/>
                  </a:lnTo>
                  <a:lnTo>
                    <a:pt x="2762250" y="522109"/>
                  </a:lnTo>
                  <a:lnTo>
                    <a:pt x="2760472" y="513295"/>
                  </a:lnTo>
                  <a:lnTo>
                    <a:pt x="2755608" y="506082"/>
                  </a:lnTo>
                  <a:lnTo>
                    <a:pt x="2748407" y="501205"/>
                  </a:lnTo>
                  <a:lnTo>
                    <a:pt x="2739618" y="499414"/>
                  </a:lnTo>
                  <a:lnTo>
                    <a:pt x="2485466" y="499414"/>
                  </a:lnTo>
                  <a:lnTo>
                    <a:pt x="2437917" y="324472"/>
                  </a:lnTo>
                  <a:lnTo>
                    <a:pt x="2437917" y="499414"/>
                  </a:lnTo>
                  <a:lnTo>
                    <a:pt x="2349042" y="499414"/>
                  </a:lnTo>
                  <a:lnTo>
                    <a:pt x="2309431" y="353669"/>
                  </a:lnTo>
                  <a:lnTo>
                    <a:pt x="2309431" y="524954"/>
                  </a:lnTo>
                  <a:lnTo>
                    <a:pt x="2301278" y="578827"/>
                  </a:lnTo>
                  <a:lnTo>
                    <a:pt x="2279421" y="627392"/>
                  </a:lnTo>
                  <a:lnTo>
                    <a:pt x="2245271" y="668286"/>
                  </a:lnTo>
                  <a:lnTo>
                    <a:pt x="2200186" y="699173"/>
                  </a:lnTo>
                  <a:lnTo>
                    <a:pt x="2122068" y="738339"/>
                  </a:lnTo>
                  <a:lnTo>
                    <a:pt x="2106307" y="732612"/>
                  </a:lnTo>
                  <a:lnTo>
                    <a:pt x="2089810" y="729970"/>
                  </a:lnTo>
                  <a:lnTo>
                    <a:pt x="2072881" y="730516"/>
                  </a:lnTo>
                  <a:lnTo>
                    <a:pt x="2055837" y="734364"/>
                  </a:lnTo>
                  <a:lnTo>
                    <a:pt x="2037168" y="740613"/>
                  </a:lnTo>
                  <a:lnTo>
                    <a:pt x="2037168" y="612914"/>
                  </a:lnTo>
                  <a:lnTo>
                    <a:pt x="2035378" y="604100"/>
                  </a:lnTo>
                  <a:lnTo>
                    <a:pt x="2030514" y="596887"/>
                  </a:lnTo>
                  <a:lnTo>
                    <a:pt x="2023313" y="592010"/>
                  </a:lnTo>
                  <a:lnTo>
                    <a:pt x="2014524" y="590219"/>
                  </a:lnTo>
                  <a:lnTo>
                    <a:pt x="2005736" y="592010"/>
                  </a:lnTo>
                  <a:lnTo>
                    <a:pt x="1998535" y="596887"/>
                  </a:lnTo>
                  <a:lnTo>
                    <a:pt x="1993671" y="604100"/>
                  </a:lnTo>
                  <a:lnTo>
                    <a:pt x="1991880" y="612914"/>
                  </a:lnTo>
                  <a:lnTo>
                    <a:pt x="1991880" y="779195"/>
                  </a:lnTo>
                  <a:lnTo>
                    <a:pt x="1995271" y="786003"/>
                  </a:lnTo>
                  <a:lnTo>
                    <a:pt x="2001507" y="789978"/>
                  </a:lnTo>
                  <a:lnTo>
                    <a:pt x="2007158" y="794524"/>
                  </a:lnTo>
                  <a:lnTo>
                    <a:pt x="2015083" y="795655"/>
                  </a:lnTo>
                  <a:lnTo>
                    <a:pt x="2021878" y="792822"/>
                  </a:lnTo>
                  <a:lnTo>
                    <a:pt x="2069998" y="776922"/>
                  </a:lnTo>
                  <a:lnTo>
                    <a:pt x="2080247" y="774788"/>
                  </a:lnTo>
                  <a:lnTo>
                    <a:pt x="2090445" y="775157"/>
                  </a:lnTo>
                  <a:lnTo>
                    <a:pt x="2100326" y="777963"/>
                  </a:lnTo>
                  <a:lnTo>
                    <a:pt x="2126488" y="808545"/>
                  </a:lnTo>
                  <a:lnTo>
                    <a:pt x="2127732" y="818921"/>
                  </a:lnTo>
                  <a:lnTo>
                    <a:pt x="2124278" y="840536"/>
                  </a:lnTo>
                  <a:lnTo>
                    <a:pt x="2099551" y="874623"/>
                  </a:lnTo>
                  <a:lnTo>
                    <a:pt x="2031034" y="901179"/>
                  </a:lnTo>
                  <a:lnTo>
                    <a:pt x="1989048" y="908024"/>
                  </a:lnTo>
                  <a:lnTo>
                    <a:pt x="1946960" y="901179"/>
                  </a:lnTo>
                  <a:lnTo>
                    <a:pt x="1910435" y="882167"/>
                  </a:lnTo>
                  <a:lnTo>
                    <a:pt x="1902294" y="873975"/>
                  </a:lnTo>
                  <a:lnTo>
                    <a:pt x="1881657" y="853224"/>
                  </a:lnTo>
                  <a:lnTo>
                    <a:pt x="1862797" y="816635"/>
                  </a:lnTo>
                  <a:lnTo>
                    <a:pt x="1856117" y="775157"/>
                  </a:lnTo>
                  <a:lnTo>
                    <a:pt x="1856028" y="612914"/>
                  </a:lnTo>
                  <a:lnTo>
                    <a:pt x="1854250" y="604100"/>
                  </a:lnTo>
                  <a:lnTo>
                    <a:pt x="1849386" y="596887"/>
                  </a:lnTo>
                  <a:lnTo>
                    <a:pt x="1842185" y="592010"/>
                  </a:lnTo>
                  <a:lnTo>
                    <a:pt x="1833397" y="590219"/>
                  </a:lnTo>
                  <a:lnTo>
                    <a:pt x="1824596" y="592010"/>
                  </a:lnTo>
                  <a:lnTo>
                    <a:pt x="1817395" y="596887"/>
                  </a:lnTo>
                  <a:lnTo>
                    <a:pt x="1812531" y="604100"/>
                  </a:lnTo>
                  <a:lnTo>
                    <a:pt x="1810753" y="612914"/>
                  </a:lnTo>
                  <a:lnTo>
                    <a:pt x="1810753" y="817219"/>
                  </a:lnTo>
                  <a:lnTo>
                    <a:pt x="1805393" y="843661"/>
                  </a:lnTo>
                  <a:lnTo>
                    <a:pt x="1790801" y="865314"/>
                  </a:lnTo>
                  <a:lnTo>
                    <a:pt x="1769198" y="879944"/>
                  </a:lnTo>
                  <a:lnTo>
                    <a:pt x="1742821" y="885317"/>
                  </a:lnTo>
                  <a:lnTo>
                    <a:pt x="1740039" y="884758"/>
                  </a:lnTo>
                  <a:lnTo>
                    <a:pt x="1716455" y="879944"/>
                  </a:lnTo>
                  <a:lnTo>
                    <a:pt x="1694853" y="865314"/>
                  </a:lnTo>
                  <a:lnTo>
                    <a:pt x="1680260" y="843661"/>
                  </a:lnTo>
                  <a:lnTo>
                    <a:pt x="1674901" y="817219"/>
                  </a:lnTo>
                  <a:lnTo>
                    <a:pt x="1674901" y="612914"/>
                  </a:lnTo>
                  <a:lnTo>
                    <a:pt x="1673110" y="604100"/>
                  </a:lnTo>
                  <a:lnTo>
                    <a:pt x="1668246" y="596887"/>
                  </a:lnTo>
                  <a:lnTo>
                    <a:pt x="1661045" y="592010"/>
                  </a:lnTo>
                  <a:lnTo>
                    <a:pt x="1652257" y="590219"/>
                  </a:lnTo>
                  <a:lnTo>
                    <a:pt x="1643468" y="592010"/>
                  </a:lnTo>
                  <a:lnTo>
                    <a:pt x="1636268" y="596887"/>
                  </a:lnTo>
                  <a:lnTo>
                    <a:pt x="1631403" y="604100"/>
                  </a:lnTo>
                  <a:lnTo>
                    <a:pt x="1629613" y="612914"/>
                  </a:lnTo>
                  <a:lnTo>
                    <a:pt x="1629613" y="817219"/>
                  </a:lnTo>
                  <a:lnTo>
                    <a:pt x="1624253" y="843661"/>
                  </a:lnTo>
                  <a:lnTo>
                    <a:pt x="1609661" y="865314"/>
                  </a:lnTo>
                  <a:lnTo>
                    <a:pt x="1588071" y="879944"/>
                  </a:lnTo>
                  <a:lnTo>
                    <a:pt x="1561693" y="885317"/>
                  </a:lnTo>
                  <a:lnTo>
                    <a:pt x="1535315" y="879944"/>
                  </a:lnTo>
                  <a:lnTo>
                    <a:pt x="1513725" y="865314"/>
                  </a:lnTo>
                  <a:lnTo>
                    <a:pt x="1499133" y="843661"/>
                  </a:lnTo>
                  <a:lnTo>
                    <a:pt x="1493774" y="817219"/>
                  </a:lnTo>
                  <a:lnTo>
                    <a:pt x="1493774" y="694639"/>
                  </a:lnTo>
                  <a:lnTo>
                    <a:pt x="1493774" y="612914"/>
                  </a:lnTo>
                  <a:lnTo>
                    <a:pt x="1470037" y="589991"/>
                  </a:lnTo>
                  <a:lnTo>
                    <a:pt x="1462925" y="591629"/>
                  </a:lnTo>
                  <a:lnTo>
                    <a:pt x="1456664" y="595414"/>
                  </a:lnTo>
                  <a:lnTo>
                    <a:pt x="1451889" y="601002"/>
                  </a:lnTo>
                  <a:lnTo>
                    <a:pt x="1226604" y="977265"/>
                  </a:lnTo>
                  <a:lnTo>
                    <a:pt x="1208417" y="997356"/>
                  </a:lnTo>
                  <a:lnTo>
                    <a:pt x="1184719" y="1008621"/>
                  </a:lnTo>
                  <a:lnTo>
                    <a:pt x="1158468" y="1010297"/>
                  </a:lnTo>
                  <a:lnTo>
                    <a:pt x="1132636" y="1001661"/>
                  </a:lnTo>
                  <a:lnTo>
                    <a:pt x="1104785" y="972375"/>
                  </a:lnTo>
                  <a:lnTo>
                    <a:pt x="1097445" y="945997"/>
                  </a:lnTo>
                  <a:lnTo>
                    <a:pt x="1097902" y="932421"/>
                  </a:lnTo>
                  <a:lnTo>
                    <a:pt x="1364145" y="461391"/>
                  </a:lnTo>
                  <a:lnTo>
                    <a:pt x="1404340" y="411657"/>
                  </a:lnTo>
                  <a:lnTo>
                    <a:pt x="1458112" y="376834"/>
                  </a:lnTo>
                  <a:lnTo>
                    <a:pt x="2181504" y="54483"/>
                  </a:lnTo>
                  <a:lnTo>
                    <a:pt x="2309431" y="524954"/>
                  </a:lnTo>
                  <a:lnTo>
                    <a:pt x="2309431" y="353669"/>
                  </a:lnTo>
                  <a:lnTo>
                    <a:pt x="2228126" y="54483"/>
                  </a:lnTo>
                  <a:lnTo>
                    <a:pt x="2225649" y="45402"/>
                  </a:lnTo>
                  <a:lnTo>
                    <a:pt x="2314524" y="45402"/>
                  </a:lnTo>
                  <a:lnTo>
                    <a:pt x="2437917" y="499414"/>
                  </a:lnTo>
                  <a:lnTo>
                    <a:pt x="2437917" y="324472"/>
                  </a:lnTo>
                  <a:lnTo>
                    <a:pt x="2362073" y="45402"/>
                  </a:lnTo>
                  <a:lnTo>
                    <a:pt x="2739618" y="45402"/>
                  </a:lnTo>
                  <a:lnTo>
                    <a:pt x="2748407" y="43611"/>
                  </a:lnTo>
                  <a:lnTo>
                    <a:pt x="2755608" y="38735"/>
                  </a:lnTo>
                  <a:lnTo>
                    <a:pt x="2760472" y="31521"/>
                  </a:lnTo>
                  <a:lnTo>
                    <a:pt x="2762250" y="22694"/>
                  </a:lnTo>
                  <a:close/>
                </a:path>
              </a:pathLst>
            </a:custGeom>
            <a:solidFill>
              <a:srgbClr val="000000"/>
            </a:solidFill>
          </p:spPr>
          <p:txBody>
            <a:bodyPr wrap="square" lIns="0" tIns="0" rIns="0" bIns="0" rtlCol="0"/>
            <a:lstStyle/>
            <a:p>
              <a:endParaRPr/>
            </a:p>
          </p:txBody>
        </p:sp>
        <p:pic>
          <p:nvPicPr>
            <p:cNvPr id="29" name="object 29"/>
            <p:cNvPicPr/>
            <p:nvPr/>
          </p:nvPicPr>
          <p:blipFill>
            <a:blip r:embed="rId3" cstate="print"/>
            <a:stretch>
              <a:fillRect/>
            </a:stretch>
          </p:blipFill>
          <p:spPr>
            <a:xfrm>
              <a:off x="2116351" y="9019311"/>
              <a:ext cx="135848" cy="136771"/>
            </a:xfrm>
            <a:prstGeom prst="rect">
              <a:avLst/>
            </a:prstGeom>
          </p:spPr>
        </p:pic>
        <p:sp>
          <p:nvSpPr>
            <p:cNvPr id="30" name="object 30"/>
            <p:cNvSpPr/>
            <p:nvPr/>
          </p:nvSpPr>
          <p:spPr>
            <a:xfrm>
              <a:off x="2025777" y="8928518"/>
              <a:ext cx="294640" cy="318135"/>
            </a:xfrm>
            <a:custGeom>
              <a:avLst/>
              <a:gdLst/>
              <a:ahLst/>
              <a:cxnLst/>
              <a:rect l="l" t="t" r="r" b="b"/>
              <a:pathLst>
                <a:path w="294639" h="318134">
                  <a:moveTo>
                    <a:pt x="45288" y="22694"/>
                  </a:moveTo>
                  <a:lnTo>
                    <a:pt x="43497" y="13881"/>
                  </a:lnTo>
                  <a:lnTo>
                    <a:pt x="38633" y="6667"/>
                  </a:lnTo>
                  <a:lnTo>
                    <a:pt x="31432" y="1790"/>
                  </a:lnTo>
                  <a:lnTo>
                    <a:pt x="22644" y="0"/>
                  </a:lnTo>
                  <a:lnTo>
                    <a:pt x="13855" y="1790"/>
                  </a:lnTo>
                  <a:lnTo>
                    <a:pt x="6654" y="6667"/>
                  </a:lnTo>
                  <a:lnTo>
                    <a:pt x="1790" y="13881"/>
                  </a:lnTo>
                  <a:lnTo>
                    <a:pt x="0" y="22694"/>
                  </a:lnTo>
                  <a:lnTo>
                    <a:pt x="0" y="136194"/>
                  </a:lnTo>
                  <a:lnTo>
                    <a:pt x="1790" y="145008"/>
                  </a:lnTo>
                  <a:lnTo>
                    <a:pt x="6654" y="152234"/>
                  </a:lnTo>
                  <a:lnTo>
                    <a:pt x="13855" y="157111"/>
                  </a:lnTo>
                  <a:lnTo>
                    <a:pt x="22644" y="158902"/>
                  </a:lnTo>
                  <a:lnTo>
                    <a:pt x="31432" y="157111"/>
                  </a:lnTo>
                  <a:lnTo>
                    <a:pt x="38633" y="152234"/>
                  </a:lnTo>
                  <a:lnTo>
                    <a:pt x="43497" y="145008"/>
                  </a:lnTo>
                  <a:lnTo>
                    <a:pt x="45288" y="136194"/>
                  </a:lnTo>
                  <a:lnTo>
                    <a:pt x="45288" y="22694"/>
                  </a:lnTo>
                  <a:close/>
                </a:path>
                <a:path w="294639" h="318134">
                  <a:moveTo>
                    <a:pt x="294335" y="295109"/>
                  </a:moveTo>
                  <a:lnTo>
                    <a:pt x="292557" y="286296"/>
                  </a:lnTo>
                  <a:lnTo>
                    <a:pt x="287693" y="279069"/>
                  </a:lnTo>
                  <a:lnTo>
                    <a:pt x="280492" y="274193"/>
                  </a:lnTo>
                  <a:lnTo>
                    <a:pt x="271703" y="272402"/>
                  </a:lnTo>
                  <a:lnTo>
                    <a:pt x="158496" y="272402"/>
                  </a:lnTo>
                  <a:lnTo>
                    <a:pt x="149694" y="274193"/>
                  </a:lnTo>
                  <a:lnTo>
                    <a:pt x="142506" y="279069"/>
                  </a:lnTo>
                  <a:lnTo>
                    <a:pt x="137642" y="286296"/>
                  </a:lnTo>
                  <a:lnTo>
                    <a:pt x="135851" y="295109"/>
                  </a:lnTo>
                  <a:lnTo>
                    <a:pt x="137642" y="303923"/>
                  </a:lnTo>
                  <a:lnTo>
                    <a:pt x="142506" y="311137"/>
                  </a:lnTo>
                  <a:lnTo>
                    <a:pt x="149694" y="316014"/>
                  </a:lnTo>
                  <a:lnTo>
                    <a:pt x="158496" y="317804"/>
                  </a:lnTo>
                  <a:lnTo>
                    <a:pt x="271703" y="317804"/>
                  </a:lnTo>
                  <a:lnTo>
                    <a:pt x="280492" y="316014"/>
                  </a:lnTo>
                  <a:lnTo>
                    <a:pt x="287693" y="311137"/>
                  </a:lnTo>
                  <a:lnTo>
                    <a:pt x="292557" y="303923"/>
                  </a:lnTo>
                  <a:lnTo>
                    <a:pt x="294335" y="295109"/>
                  </a:lnTo>
                  <a:close/>
                </a:path>
              </a:pathLst>
            </a:custGeom>
            <a:solidFill>
              <a:srgbClr val="000000"/>
            </a:solidFill>
          </p:spPr>
          <p:txBody>
            <a:bodyPr wrap="square" lIns="0" tIns="0" rIns="0" bIns="0" rtlCol="0"/>
            <a:lstStyle/>
            <a:p>
              <a:endParaRPr/>
            </a:p>
          </p:txBody>
        </p:sp>
        <p:pic>
          <p:nvPicPr>
            <p:cNvPr id="31" name="object 31"/>
            <p:cNvPicPr/>
            <p:nvPr/>
          </p:nvPicPr>
          <p:blipFill>
            <a:blip r:embed="rId4" cstate="print"/>
            <a:stretch>
              <a:fillRect/>
            </a:stretch>
          </p:blipFill>
          <p:spPr>
            <a:xfrm>
              <a:off x="576170" y="9018743"/>
              <a:ext cx="136414" cy="136771"/>
            </a:xfrm>
            <a:prstGeom prst="rect">
              <a:avLst/>
            </a:prstGeom>
          </p:spPr>
        </p:pic>
        <p:sp>
          <p:nvSpPr>
            <p:cNvPr id="32" name="object 32"/>
            <p:cNvSpPr/>
            <p:nvPr/>
          </p:nvSpPr>
          <p:spPr>
            <a:xfrm>
              <a:off x="508800" y="8928518"/>
              <a:ext cx="294640" cy="318135"/>
            </a:xfrm>
            <a:custGeom>
              <a:avLst/>
              <a:gdLst/>
              <a:ahLst/>
              <a:cxnLst/>
              <a:rect l="l" t="t" r="r" b="b"/>
              <a:pathLst>
                <a:path w="294640" h="318134">
                  <a:moveTo>
                    <a:pt x="158496" y="295109"/>
                  </a:moveTo>
                  <a:lnTo>
                    <a:pt x="156705" y="286296"/>
                  </a:lnTo>
                  <a:lnTo>
                    <a:pt x="151841" y="279069"/>
                  </a:lnTo>
                  <a:lnTo>
                    <a:pt x="144640" y="274193"/>
                  </a:lnTo>
                  <a:lnTo>
                    <a:pt x="135851" y="272402"/>
                  </a:lnTo>
                  <a:lnTo>
                    <a:pt x="22644" y="272402"/>
                  </a:lnTo>
                  <a:lnTo>
                    <a:pt x="13855" y="274193"/>
                  </a:lnTo>
                  <a:lnTo>
                    <a:pt x="6654" y="279069"/>
                  </a:lnTo>
                  <a:lnTo>
                    <a:pt x="1790" y="286296"/>
                  </a:lnTo>
                  <a:lnTo>
                    <a:pt x="0" y="295109"/>
                  </a:lnTo>
                  <a:lnTo>
                    <a:pt x="1790" y="303923"/>
                  </a:lnTo>
                  <a:lnTo>
                    <a:pt x="6654" y="311137"/>
                  </a:lnTo>
                  <a:lnTo>
                    <a:pt x="13855" y="316014"/>
                  </a:lnTo>
                  <a:lnTo>
                    <a:pt x="22644" y="317804"/>
                  </a:lnTo>
                  <a:lnTo>
                    <a:pt x="135851" y="317804"/>
                  </a:lnTo>
                  <a:lnTo>
                    <a:pt x="144640" y="316014"/>
                  </a:lnTo>
                  <a:lnTo>
                    <a:pt x="151841" y="311137"/>
                  </a:lnTo>
                  <a:lnTo>
                    <a:pt x="156705" y="303923"/>
                  </a:lnTo>
                  <a:lnTo>
                    <a:pt x="158496" y="295109"/>
                  </a:lnTo>
                  <a:close/>
                </a:path>
                <a:path w="294640" h="318134">
                  <a:moveTo>
                    <a:pt x="294347" y="22694"/>
                  </a:moveTo>
                  <a:lnTo>
                    <a:pt x="292557" y="13881"/>
                  </a:lnTo>
                  <a:lnTo>
                    <a:pt x="287693" y="6667"/>
                  </a:lnTo>
                  <a:lnTo>
                    <a:pt x="280492" y="1790"/>
                  </a:lnTo>
                  <a:lnTo>
                    <a:pt x="271703" y="0"/>
                  </a:lnTo>
                  <a:lnTo>
                    <a:pt x="262915" y="1790"/>
                  </a:lnTo>
                  <a:lnTo>
                    <a:pt x="255714" y="6667"/>
                  </a:lnTo>
                  <a:lnTo>
                    <a:pt x="250850" y="13881"/>
                  </a:lnTo>
                  <a:lnTo>
                    <a:pt x="249059" y="22694"/>
                  </a:lnTo>
                  <a:lnTo>
                    <a:pt x="249059" y="136194"/>
                  </a:lnTo>
                  <a:lnTo>
                    <a:pt x="250850" y="145008"/>
                  </a:lnTo>
                  <a:lnTo>
                    <a:pt x="255714" y="152234"/>
                  </a:lnTo>
                  <a:lnTo>
                    <a:pt x="262915" y="157111"/>
                  </a:lnTo>
                  <a:lnTo>
                    <a:pt x="271703" y="158902"/>
                  </a:lnTo>
                  <a:lnTo>
                    <a:pt x="280492" y="157111"/>
                  </a:lnTo>
                  <a:lnTo>
                    <a:pt x="287693" y="152234"/>
                  </a:lnTo>
                  <a:lnTo>
                    <a:pt x="292557" y="145008"/>
                  </a:lnTo>
                  <a:lnTo>
                    <a:pt x="294347" y="136194"/>
                  </a:lnTo>
                  <a:lnTo>
                    <a:pt x="294347" y="22694"/>
                  </a:lnTo>
                  <a:close/>
                </a:path>
              </a:pathLst>
            </a:custGeom>
            <a:solidFill>
              <a:srgbClr val="000000"/>
            </a:solidFill>
          </p:spPr>
          <p:txBody>
            <a:bodyPr wrap="square" lIns="0" tIns="0" rIns="0" bIns="0" rtlCol="0"/>
            <a:lstStyle/>
            <a:p>
              <a:endParaRPr/>
            </a:p>
          </p:txBody>
        </p:sp>
      </p:grpSp>
      <p:sp>
        <p:nvSpPr>
          <p:cNvPr id="33" name="object 33"/>
          <p:cNvSpPr txBox="1">
            <a:spLocks noGrp="1"/>
          </p:cNvSpPr>
          <p:nvPr>
            <p:ph type="title"/>
          </p:nvPr>
        </p:nvSpPr>
        <p:spPr>
          <a:xfrm>
            <a:off x="4584444" y="0"/>
            <a:ext cx="9446895" cy="1674495"/>
          </a:xfrm>
          <a:prstGeom prst="rect">
            <a:avLst/>
          </a:prstGeom>
        </p:spPr>
        <p:txBody>
          <a:bodyPr vert="horz" wrap="square" lIns="0" tIns="14604" rIns="0" bIns="0" rtlCol="0">
            <a:spAutoFit/>
          </a:bodyPr>
          <a:lstStyle/>
          <a:p>
            <a:pPr marL="12700">
              <a:lnSpc>
                <a:spcPct val="100000"/>
              </a:lnSpc>
              <a:spcBef>
                <a:spcPts val="114"/>
              </a:spcBef>
            </a:pPr>
            <a:r>
              <a:rPr sz="10800" spc="500" dirty="0"/>
              <a:t>Admin</a:t>
            </a:r>
            <a:r>
              <a:rPr sz="10800" spc="-484" dirty="0"/>
              <a:t> </a:t>
            </a:r>
            <a:r>
              <a:rPr sz="10800" spc="110" dirty="0"/>
              <a:t>Modules</a:t>
            </a:r>
            <a:endParaRPr sz="10800"/>
          </a:p>
        </p:txBody>
      </p:sp>
      <p:sp>
        <p:nvSpPr>
          <p:cNvPr id="34" name="object 34"/>
          <p:cNvSpPr txBox="1"/>
          <p:nvPr/>
        </p:nvSpPr>
        <p:spPr>
          <a:xfrm>
            <a:off x="1747116" y="2155771"/>
            <a:ext cx="4321175" cy="1111250"/>
          </a:xfrm>
          <a:prstGeom prst="rect">
            <a:avLst/>
          </a:prstGeom>
        </p:spPr>
        <p:txBody>
          <a:bodyPr vert="horz" wrap="square" lIns="0" tIns="12065" rIns="0" bIns="0" rtlCol="0">
            <a:spAutoFit/>
          </a:bodyPr>
          <a:lstStyle/>
          <a:p>
            <a:pPr marL="12700" marR="5080">
              <a:lnSpc>
                <a:spcPct val="116799"/>
              </a:lnSpc>
              <a:spcBef>
                <a:spcPts val="95"/>
              </a:spcBef>
              <a:tabLst>
                <a:tab pos="1976755" algn="l"/>
                <a:tab pos="3456940" algn="l"/>
              </a:tabLst>
            </a:pPr>
            <a:r>
              <a:rPr sz="3050" b="1" spc="20" dirty="0">
                <a:solidFill>
                  <a:srgbClr val="2F3237"/>
                </a:solidFill>
                <a:latin typeface="Trebuchet MS"/>
                <a:cs typeface="Trebuchet MS"/>
              </a:rPr>
              <a:t>A</a:t>
            </a:r>
            <a:r>
              <a:rPr sz="3050" b="1" dirty="0">
                <a:solidFill>
                  <a:srgbClr val="2F3237"/>
                </a:solidFill>
                <a:latin typeface="Trebuchet MS"/>
                <a:cs typeface="Trebuchet MS"/>
              </a:rPr>
              <a:t>d</a:t>
            </a:r>
            <a:r>
              <a:rPr sz="3050" b="1" spc="125" dirty="0">
                <a:solidFill>
                  <a:srgbClr val="2F3237"/>
                </a:solidFill>
                <a:latin typeface="Trebuchet MS"/>
                <a:cs typeface="Trebuchet MS"/>
              </a:rPr>
              <a:t>m</a:t>
            </a:r>
            <a:r>
              <a:rPr sz="3050" b="1" spc="-85" dirty="0">
                <a:solidFill>
                  <a:srgbClr val="2F3237"/>
                </a:solidFill>
                <a:latin typeface="Trebuchet MS"/>
                <a:cs typeface="Trebuchet MS"/>
              </a:rPr>
              <a:t>i</a:t>
            </a:r>
            <a:r>
              <a:rPr sz="3050" b="1" spc="-15" dirty="0">
                <a:solidFill>
                  <a:srgbClr val="2F3237"/>
                </a:solidFill>
                <a:latin typeface="Trebuchet MS"/>
                <a:cs typeface="Trebuchet MS"/>
              </a:rPr>
              <a:t>n</a:t>
            </a:r>
            <a:r>
              <a:rPr sz="3050" b="1" dirty="0">
                <a:solidFill>
                  <a:srgbClr val="2F3237"/>
                </a:solidFill>
                <a:latin typeface="Trebuchet MS"/>
                <a:cs typeface="Trebuchet MS"/>
              </a:rPr>
              <a:t>	</a:t>
            </a:r>
            <a:r>
              <a:rPr sz="3050" b="1" spc="165" dirty="0">
                <a:solidFill>
                  <a:srgbClr val="2F3237"/>
                </a:solidFill>
                <a:latin typeface="Trebuchet MS"/>
                <a:cs typeface="Trebuchet MS"/>
              </a:rPr>
              <a:t>c</a:t>
            </a:r>
            <a:r>
              <a:rPr sz="3050" b="1" spc="145" dirty="0">
                <a:solidFill>
                  <a:srgbClr val="2F3237"/>
                </a:solidFill>
                <a:latin typeface="Trebuchet MS"/>
                <a:cs typeface="Trebuchet MS"/>
              </a:rPr>
              <a:t>a</a:t>
            </a:r>
            <a:r>
              <a:rPr sz="3050" b="1" spc="-15" dirty="0">
                <a:solidFill>
                  <a:srgbClr val="2F3237"/>
                </a:solidFill>
                <a:latin typeface="Trebuchet MS"/>
                <a:cs typeface="Trebuchet MS"/>
              </a:rPr>
              <a:t>n</a:t>
            </a:r>
            <a:r>
              <a:rPr sz="3050" b="1" dirty="0">
                <a:solidFill>
                  <a:srgbClr val="2F3237"/>
                </a:solidFill>
                <a:latin typeface="Trebuchet MS"/>
                <a:cs typeface="Trebuchet MS"/>
              </a:rPr>
              <a:t>	</a:t>
            </a:r>
            <a:r>
              <a:rPr sz="3050" b="1" spc="145" dirty="0">
                <a:solidFill>
                  <a:srgbClr val="2F3237"/>
                </a:solidFill>
                <a:latin typeface="Trebuchet MS"/>
                <a:cs typeface="Trebuchet MS"/>
              </a:rPr>
              <a:t>a</a:t>
            </a:r>
            <a:r>
              <a:rPr sz="3050" b="1" dirty="0">
                <a:solidFill>
                  <a:srgbClr val="2F3237"/>
                </a:solidFill>
                <a:latin typeface="Trebuchet MS"/>
                <a:cs typeface="Trebuchet MS"/>
              </a:rPr>
              <a:t>dd</a:t>
            </a:r>
            <a:r>
              <a:rPr sz="3050" b="1" spc="155" dirty="0">
                <a:solidFill>
                  <a:srgbClr val="2F3237"/>
                </a:solidFill>
                <a:latin typeface="Trebuchet MS"/>
                <a:cs typeface="Trebuchet MS"/>
              </a:rPr>
              <a:t>/  </a:t>
            </a:r>
            <a:r>
              <a:rPr sz="3050" b="1" spc="-20" dirty="0">
                <a:solidFill>
                  <a:srgbClr val="2F3237"/>
                </a:solidFill>
                <a:latin typeface="Trebuchet MS"/>
                <a:cs typeface="Trebuchet MS"/>
              </a:rPr>
              <a:t>u</a:t>
            </a:r>
            <a:r>
              <a:rPr sz="3050" b="1" spc="-10" dirty="0">
                <a:solidFill>
                  <a:srgbClr val="2F3237"/>
                </a:solidFill>
                <a:latin typeface="Trebuchet MS"/>
                <a:cs typeface="Trebuchet MS"/>
              </a:rPr>
              <a:t>p</a:t>
            </a:r>
            <a:r>
              <a:rPr sz="3050" b="1" dirty="0">
                <a:solidFill>
                  <a:srgbClr val="2F3237"/>
                </a:solidFill>
                <a:latin typeface="Trebuchet MS"/>
                <a:cs typeface="Trebuchet MS"/>
              </a:rPr>
              <a:t>d</a:t>
            </a:r>
            <a:r>
              <a:rPr sz="3050" b="1" spc="145" dirty="0">
                <a:solidFill>
                  <a:srgbClr val="2F3237"/>
                </a:solidFill>
                <a:latin typeface="Trebuchet MS"/>
                <a:cs typeface="Trebuchet MS"/>
              </a:rPr>
              <a:t>a</a:t>
            </a:r>
            <a:r>
              <a:rPr sz="3050" b="1" spc="340" dirty="0">
                <a:solidFill>
                  <a:srgbClr val="2F3237"/>
                </a:solidFill>
                <a:latin typeface="Trebuchet MS"/>
                <a:cs typeface="Trebuchet MS"/>
              </a:rPr>
              <a:t>t</a:t>
            </a:r>
            <a:r>
              <a:rPr sz="3050" b="1" spc="-15" dirty="0">
                <a:solidFill>
                  <a:srgbClr val="2F3237"/>
                </a:solidFill>
                <a:latin typeface="Trebuchet MS"/>
                <a:cs typeface="Trebuchet MS"/>
              </a:rPr>
              <a:t>e</a:t>
            </a:r>
            <a:r>
              <a:rPr sz="3050" b="1" spc="180" dirty="0">
                <a:solidFill>
                  <a:srgbClr val="2F3237"/>
                </a:solidFill>
                <a:latin typeface="Trebuchet MS"/>
                <a:cs typeface="Trebuchet MS"/>
              </a:rPr>
              <a:t>/</a:t>
            </a:r>
            <a:r>
              <a:rPr sz="3050" b="1" spc="-400" dirty="0">
                <a:solidFill>
                  <a:srgbClr val="2F3237"/>
                </a:solidFill>
                <a:latin typeface="Trebuchet MS"/>
                <a:cs typeface="Trebuchet MS"/>
              </a:rPr>
              <a:t> </a:t>
            </a:r>
            <a:r>
              <a:rPr sz="3050" b="1" dirty="0">
                <a:solidFill>
                  <a:srgbClr val="2F3237"/>
                </a:solidFill>
                <a:latin typeface="Trebuchet MS"/>
                <a:cs typeface="Trebuchet MS"/>
              </a:rPr>
              <a:t>d</a:t>
            </a:r>
            <a:r>
              <a:rPr sz="3050" b="1" spc="-15" dirty="0">
                <a:solidFill>
                  <a:srgbClr val="2F3237"/>
                </a:solidFill>
                <a:latin typeface="Trebuchet MS"/>
                <a:cs typeface="Trebuchet MS"/>
              </a:rPr>
              <a:t>e</a:t>
            </a:r>
            <a:r>
              <a:rPr sz="3050" b="1" spc="-75" dirty="0">
                <a:solidFill>
                  <a:srgbClr val="2F3237"/>
                </a:solidFill>
                <a:latin typeface="Trebuchet MS"/>
                <a:cs typeface="Trebuchet MS"/>
              </a:rPr>
              <a:t>l</a:t>
            </a:r>
            <a:r>
              <a:rPr sz="3050" b="1" spc="-15" dirty="0">
                <a:solidFill>
                  <a:srgbClr val="2F3237"/>
                </a:solidFill>
                <a:latin typeface="Trebuchet MS"/>
                <a:cs typeface="Trebuchet MS"/>
              </a:rPr>
              <a:t>e</a:t>
            </a:r>
            <a:r>
              <a:rPr sz="3050" b="1" spc="340" dirty="0">
                <a:solidFill>
                  <a:srgbClr val="2F3237"/>
                </a:solidFill>
                <a:latin typeface="Trebuchet MS"/>
                <a:cs typeface="Trebuchet MS"/>
              </a:rPr>
              <a:t>t</a:t>
            </a:r>
            <a:r>
              <a:rPr sz="3050" b="1" spc="-10" dirty="0">
                <a:solidFill>
                  <a:srgbClr val="2F3237"/>
                </a:solidFill>
                <a:latin typeface="Trebuchet MS"/>
                <a:cs typeface="Trebuchet MS"/>
              </a:rPr>
              <a:t>e</a:t>
            </a:r>
            <a:r>
              <a:rPr sz="3050" b="1" spc="-400" dirty="0">
                <a:solidFill>
                  <a:srgbClr val="2F3237"/>
                </a:solidFill>
                <a:latin typeface="Trebuchet MS"/>
                <a:cs typeface="Trebuchet MS"/>
              </a:rPr>
              <a:t> </a:t>
            </a:r>
            <a:r>
              <a:rPr sz="3050" b="1" spc="15" dirty="0">
                <a:solidFill>
                  <a:srgbClr val="2F3237"/>
                </a:solidFill>
                <a:latin typeface="Trebuchet MS"/>
                <a:cs typeface="Trebuchet MS"/>
              </a:rPr>
              <a:t>B</a:t>
            </a:r>
            <a:r>
              <a:rPr sz="3050" b="1" spc="-20" dirty="0">
                <a:solidFill>
                  <a:srgbClr val="2F3237"/>
                </a:solidFill>
                <a:latin typeface="Trebuchet MS"/>
                <a:cs typeface="Trebuchet MS"/>
              </a:rPr>
              <a:t>u</a:t>
            </a:r>
            <a:r>
              <a:rPr sz="3050" b="1" spc="380" dirty="0">
                <a:solidFill>
                  <a:srgbClr val="2F3237"/>
                </a:solidFill>
                <a:latin typeface="Trebuchet MS"/>
                <a:cs typeface="Trebuchet MS"/>
              </a:rPr>
              <a:t>s</a:t>
            </a:r>
            <a:r>
              <a:rPr sz="3050" b="1" spc="-400" dirty="0">
                <a:solidFill>
                  <a:srgbClr val="2F3237"/>
                </a:solidFill>
                <a:latin typeface="Trebuchet MS"/>
                <a:cs typeface="Trebuchet MS"/>
              </a:rPr>
              <a:t> </a:t>
            </a:r>
            <a:r>
              <a:rPr sz="3050" b="1" spc="-70" dirty="0">
                <a:solidFill>
                  <a:srgbClr val="2F3237"/>
                </a:solidFill>
                <a:latin typeface="Trebuchet MS"/>
                <a:cs typeface="Trebuchet MS"/>
              </a:rPr>
              <a:t>l</a:t>
            </a:r>
            <a:r>
              <a:rPr sz="3050" b="1" spc="-80" dirty="0">
                <a:solidFill>
                  <a:srgbClr val="2F3237"/>
                </a:solidFill>
                <a:latin typeface="Trebuchet MS"/>
                <a:cs typeface="Trebuchet MS"/>
              </a:rPr>
              <a:t>i</a:t>
            </a:r>
            <a:r>
              <a:rPr sz="3050" b="1" spc="375" dirty="0">
                <a:solidFill>
                  <a:srgbClr val="2F3237"/>
                </a:solidFill>
                <a:latin typeface="Trebuchet MS"/>
                <a:cs typeface="Trebuchet MS"/>
              </a:rPr>
              <a:t>s</a:t>
            </a:r>
            <a:r>
              <a:rPr sz="3050" b="1" spc="345" dirty="0">
                <a:solidFill>
                  <a:srgbClr val="2F3237"/>
                </a:solidFill>
                <a:latin typeface="Trebuchet MS"/>
                <a:cs typeface="Trebuchet MS"/>
              </a:rPr>
              <a:t>t</a:t>
            </a:r>
            <a:endParaRPr sz="3050">
              <a:latin typeface="Trebuchet MS"/>
              <a:cs typeface="Trebuchet MS"/>
            </a:endParaRPr>
          </a:p>
        </p:txBody>
      </p:sp>
      <p:sp>
        <p:nvSpPr>
          <p:cNvPr id="35" name="object 35"/>
          <p:cNvSpPr txBox="1"/>
          <p:nvPr/>
        </p:nvSpPr>
        <p:spPr>
          <a:xfrm>
            <a:off x="3595866" y="1089015"/>
            <a:ext cx="600075" cy="657225"/>
          </a:xfrm>
          <a:prstGeom prst="rect">
            <a:avLst/>
          </a:prstGeom>
        </p:spPr>
        <p:txBody>
          <a:bodyPr vert="horz" wrap="square" lIns="0" tIns="11430" rIns="0" bIns="0" rtlCol="0">
            <a:spAutoFit/>
          </a:bodyPr>
          <a:lstStyle/>
          <a:p>
            <a:pPr marL="12700">
              <a:lnSpc>
                <a:spcPct val="100000"/>
              </a:lnSpc>
              <a:spcBef>
                <a:spcPts val="90"/>
              </a:spcBef>
            </a:pPr>
            <a:r>
              <a:rPr sz="4150" spc="-5" dirty="0">
                <a:solidFill>
                  <a:srgbClr val="FFFFFF"/>
                </a:solidFill>
                <a:latin typeface="Tahoma"/>
                <a:cs typeface="Tahoma"/>
              </a:rPr>
              <a:t>01</a:t>
            </a:r>
            <a:endParaRPr sz="4150">
              <a:latin typeface="Tahoma"/>
              <a:cs typeface="Tahoma"/>
            </a:endParaRPr>
          </a:p>
        </p:txBody>
      </p:sp>
      <p:sp>
        <p:nvSpPr>
          <p:cNvPr id="36" name="object 36"/>
          <p:cNvSpPr txBox="1"/>
          <p:nvPr/>
        </p:nvSpPr>
        <p:spPr>
          <a:xfrm>
            <a:off x="13302076" y="2077722"/>
            <a:ext cx="4321810" cy="1035050"/>
          </a:xfrm>
          <a:prstGeom prst="rect">
            <a:avLst/>
          </a:prstGeom>
        </p:spPr>
        <p:txBody>
          <a:bodyPr vert="horz" wrap="square" lIns="0" tIns="12065" rIns="0" bIns="0" rtlCol="0">
            <a:spAutoFit/>
          </a:bodyPr>
          <a:lstStyle/>
          <a:p>
            <a:pPr marL="12700" marR="5080">
              <a:lnSpc>
                <a:spcPct val="116199"/>
              </a:lnSpc>
              <a:spcBef>
                <a:spcPts val="95"/>
              </a:spcBef>
            </a:pPr>
            <a:r>
              <a:rPr sz="2850" b="1" spc="10" dirty="0">
                <a:solidFill>
                  <a:srgbClr val="2F3237"/>
                </a:solidFill>
                <a:latin typeface="Trebuchet MS"/>
                <a:cs typeface="Trebuchet MS"/>
              </a:rPr>
              <a:t>Admin</a:t>
            </a:r>
            <a:r>
              <a:rPr sz="2850" b="1" spc="385" dirty="0">
                <a:solidFill>
                  <a:srgbClr val="2F3237"/>
                </a:solidFill>
                <a:latin typeface="Trebuchet MS"/>
                <a:cs typeface="Trebuchet MS"/>
              </a:rPr>
              <a:t> </a:t>
            </a:r>
            <a:r>
              <a:rPr sz="2850" b="1" spc="95" dirty="0">
                <a:solidFill>
                  <a:srgbClr val="2F3237"/>
                </a:solidFill>
                <a:latin typeface="Trebuchet MS"/>
                <a:cs typeface="Trebuchet MS"/>
              </a:rPr>
              <a:t>can</a:t>
            </a:r>
            <a:r>
              <a:rPr sz="2850" b="1" spc="390" dirty="0">
                <a:solidFill>
                  <a:srgbClr val="2F3237"/>
                </a:solidFill>
                <a:latin typeface="Trebuchet MS"/>
                <a:cs typeface="Trebuchet MS"/>
              </a:rPr>
              <a:t> </a:t>
            </a:r>
            <a:r>
              <a:rPr sz="2850" b="1" spc="110" dirty="0">
                <a:solidFill>
                  <a:srgbClr val="2F3237"/>
                </a:solidFill>
                <a:latin typeface="Trebuchet MS"/>
                <a:cs typeface="Trebuchet MS"/>
              </a:rPr>
              <a:t>also</a:t>
            </a:r>
            <a:r>
              <a:rPr sz="2850" b="1" spc="390" dirty="0">
                <a:solidFill>
                  <a:srgbClr val="2F3237"/>
                </a:solidFill>
                <a:latin typeface="Trebuchet MS"/>
                <a:cs typeface="Trebuchet MS"/>
              </a:rPr>
              <a:t> </a:t>
            </a:r>
            <a:r>
              <a:rPr sz="2850" b="1" spc="100" dirty="0">
                <a:solidFill>
                  <a:srgbClr val="2F3237"/>
                </a:solidFill>
                <a:latin typeface="Trebuchet MS"/>
                <a:cs typeface="Trebuchet MS"/>
              </a:rPr>
              <a:t>manage </a:t>
            </a:r>
            <a:r>
              <a:rPr sz="2850" b="1" spc="-844" dirty="0">
                <a:solidFill>
                  <a:srgbClr val="2F3237"/>
                </a:solidFill>
                <a:latin typeface="Trebuchet MS"/>
                <a:cs typeface="Trebuchet MS"/>
              </a:rPr>
              <a:t> </a:t>
            </a:r>
            <a:r>
              <a:rPr sz="2850" b="1" spc="30" dirty="0">
                <a:solidFill>
                  <a:srgbClr val="2F3237"/>
                </a:solidFill>
                <a:latin typeface="Trebuchet MS"/>
                <a:cs typeface="Trebuchet MS"/>
              </a:rPr>
              <a:t>booking</a:t>
            </a:r>
            <a:r>
              <a:rPr sz="2850" b="1" spc="110" dirty="0">
                <a:solidFill>
                  <a:srgbClr val="2F3237"/>
                </a:solidFill>
                <a:latin typeface="Trebuchet MS"/>
                <a:cs typeface="Trebuchet MS"/>
              </a:rPr>
              <a:t> </a:t>
            </a:r>
            <a:r>
              <a:rPr sz="2850" b="1" spc="245" dirty="0">
                <a:solidFill>
                  <a:srgbClr val="2F3237"/>
                </a:solidFill>
                <a:latin typeface="Trebuchet MS"/>
                <a:cs typeface="Trebuchet MS"/>
              </a:rPr>
              <a:t>status</a:t>
            </a:r>
            <a:endParaRPr sz="2850">
              <a:latin typeface="Trebuchet MS"/>
              <a:cs typeface="Trebuchet MS"/>
            </a:endParaRPr>
          </a:p>
        </p:txBody>
      </p:sp>
      <p:sp>
        <p:nvSpPr>
          <p:cNvPr id="37" name="object 37"/>
          <p:cNvSpPr txBox="1"/>
          <p:nvPr/>
        </p:nvSpPr>
        <p:spPr>
          <a:xfrm>
            <a:off x="15117547" y="952858"/>
            <a:ext cx="600075" cy="657225"/>
          </a:xfrm>
          <a:prstGeom prst="rect">
            <a:avLst/>
          </a:prstGeom>
        </p:spPr>
        <p:txBody>
          <a:bodyPr vert="horz" wrap="square" lIns="0" tIns="11430" rIns="0" bIns="0" rtlCol="0">
            <a:spAutoFit/>
          </a:bodyPr>
          <a:lstStyle/>
          <a:p>
            <a:pPr marL="12700">
              <a:lnSpc>
                <a:spcPct val="100000"/>
              </a:lnSpc>
              <a:spcBef>
                <a:spcPts val="90"/>
              </a:spcBef>
            </a:pPr>
            <a:r>
              <a:rPr sz="4150" spc="-5" dirty="0">
                <a:solidFill>
                  <a:srgbClr val="FFFFFF"/>
                </a:solidFill>
                <a:latin typeface="Tahoma"/>
                <a:cs typeface="Tahoma"/>
              </a:rPr>
              <a:t>0</a:t>
            </a:r>
            <a:r>
              <a:rPr lang="en-US" sz="4150" spc="-5" dirty="0">
                <a:solidFill>
                  <a:srgbClr val="FFFFFF"/>
                </a:solidFill>
                <a:latin typeface="Tahoma"/>
                <a:cs typeface="Tahoma"/>
              </a:rPr>
              <a:t>5</a:t>
            </a:r>
            <a:endParaRPr sz="4150" dirty="0">
              <a:latin typeface="Tahoma"/>
              <a:cs typeface="Tahoma"/>
            </a:endParaRPr>
          </a:p>
        </p:txBody>
      </p:sp>
      <p:sp>
        <p:nvSpPr>
          <p:cNvPr id="39" name="object 39"/>
          <p:cNvSpPr txBox="1"/>
          <p:nvPr/>
        </p:nvSpPr>
        <p:spPr>
          <a:xfrm>
            <a:off x="13374380" y="4036425"/>
            <a:ext cx="4321175" cy="2282825"/>
          </a:xfrm>
          <a:prstGeom prst="rect">
            <a:avLst/>
          </a:prstGeom>
        </p:spPr>
        <p:txBody>
          <a:bodyPr vert="horz" wrap="square" lIns="0" tIns="11430" rIns="0" bIns="0" rtlCol="0">
            <a:spAutoFit/>
          </a:bodyPr>
          <a:lstStyle/>
          <a:p>
            <a:pPr marR="285750" algn="ctr">
              <a:lnSpc>
                <a:spcPct val="100000"/>
              </a:lnSpc>
              <a:spcBef>
                <a:spcPts val="90"/>
              </a:spcBef>
            </a:pPr>
            <a:r>
              <a:rPr sz="4150" spc="-5" dirty="0">
                <a:solidFill>
                  <a:srgbClr val="FFFFFF"/>
                </a:solidFill>
                <a:latin typeface="Tahoma"/>
                <a:cs typeface="Tahoma"/>
              </a:rPr>
              <a:t>04</a:t>
            </a:r>
            <a:endParaRPr sz="4150" dirty="0">
              <a:latin typeface="Tahoma"/>
              <a:cs typeface="Tahoma"/>
            </a:endParaRPr>
          </a:p>
          <a:p>
            <a:pPr>
              <a:lnSpc>
                <a:spcPct val="100000"/>
              </a:lnSpc>
              <a:spcBef>
                <a:spcPts val="20"/>
              </a:spcBef>
            </a:pPr>
            <a:endParaRPr sz="3500" dirty="0">
              <a:latin typeface="Tahoma"/>
              <a:cs typeface="Tahoma"/>
            </a:endParaRPr>
          </a:p>
          <a:p>
            <a:pPr marL="12700" marR="5080">
              <a:lnSpc>
                <a:spcPct val="116799"/>
              </a:lnSpc>
            </a:pPr>
            <a:r>
              <a:rPr sz="3050" b="1" spc="10" dirty="0">
                <a:solidFill>
                  <a:srgbClr val="2F3237"/>
                </a:solidFill>
                <a:latin typeface="Trebuchet MS"/>
                <a:cs typeface="Trebuchet MS"/>
              </a:rPr>
              <a:t>Admin</a:t>
            </a:r>
            <a:r>
              <a:rPr sz="3050" b="1" spc="-35" dirty="0">
                <a:solidFill>
                  <a:srgbClr val="2F3237"/>
                </a:solidFill>
                <a:latin typeface="Trebuchet MS"/>
                <a:cs typeface="Trebuchet MS"/>
              </a:rPr>
              <a:t> </a:t>
            </a:r>
            <a:r>
              <a:rPr sz="3050" b="1" spc="100" dirty="0">
                <a:solidFill>
                  <a:srgbClr val="2F3237"/>
                </a:solidFill>
                <a:latin typeface="Trebuchet MS"/>
                <a:cs typeface="Trebuchet MS"/>
              </a:rPr>
              <a:t>can</a:t>
            </a:r>
            <a:r>
              <a:rPr sz="3050" b="1" spc="-30" dirty="0">
                <a:solidFill>
                  <a:srgbClr val="2F3237"/>
                </a:solidFill>
                <a:latin typeface="Trebuchet MS"/>
                <a:cs typeface="Trebuchet MS"/>
              </a:rPr>
              <a:t> </a:t>
            </a:r>
            <a:r>
              <a:rPr sz="3050" b="1" spc="40" dirty="0">
                <a:solidFill>
                  <a:srgbClr val="2F3237"/>
                </a:solidFill>
                <a:latin typeface="Trebuchet MS"/>
                <a:cs typeface="Trebuchet MS"/>
              </a:rPr>
              <a:t>Change</a:t>
            </a:r>
            <a:r>
              <a:rPr sz="3050" b="1" spc="-30" dirty="0">
                <a:solidFill>
                  <a:srgbClr val="2F3237"/>
                </a:solidFill>
                <a:latin typeface="Trebuchet MS"/>
                <a:cs typeface="Trebuchet MS"/>
              </a:rPr>
              <a:t> </a:t>
            </a:r>
            <a:r>
              <a:rPr sz="3050" b="1" spc="25" dirty="0">
                <a:solidFill>
                  <a:srgbClr val="2F3237"/>
                </a:solidFill>
                <a:latin typeface="Trebuchet MS"/>
                <a:cs typeface="Trebuchet MS"/>
              </a:rPr>
              <a:t>own </a:t>
            </a:r>
            <a:r>
              <a:rPr sz="3050" b="1" spc="-905" dirty="0">
                <a:solidFill>
                  <a:srgbClr val="2F3237"/>
                </a:solidFill>
                <a:latin typeface="Trebuchet MS"/>
                <a:cs typeface="Trebuchet MS"/>
              </a:rPr>
              <a:t> </a:t>
            </a:r>
            <a:r>
              <a:rPr sz="3050" b="1" spc="-25" dirty="0">
                <a:solidFill>
                  <a:srgbClr val="2F3237"/>
                </a:solidFill>
                <a:latin typeface="Trebuchet MS"/>
                <a:cs typeface="Trebuchet MS"/>
              </a:rPr>
              <a:t>P</a:t>
            </a:r>
            <a:r>
              <a:rPr sz="3050" b="1" spc="145" dirty="0">
                <a:solidFill>
                  <a:srgbClr val="2F3237"/>
                </a:solidFill>
                <a:latin typeface="Trebuchet MS"/>
                <a:cs typeface="Trebuchet MS"/>
              </a:rPr>
              <a:t>a</a:t>
            </a:r>
            <a:r>
              <a:rPr sz="3050" b="1" spc="375" dirty="0">
                <a:solidFill>
                  <a:srgbClr val="2F3237"/>
                </a:solidFill>
                <a:latin typeface="Trebuchet MS"/>
                <a:cs typeface="Trebuchet MS"/>
              </a:rPr>
              <a:t>ss</a:t>
            </a:r>
            <a:r>
              <a:rPr sz="3050" b="1" spc="75" dirty="0">
                <a:solidFill>
                  <a:srgbClr val="2F3237"/>
                </a:solidFill>
                <a:latin typeface="Trebuchet MS"/>
                <a:cs typeface="Trebuchet MS"/>
              </a:rPr>
              <a:t>w</a:t>
            </a:r>
            <a:r>
              <a:rPr sz="3050" b="1" spc="10" dirty="0">
                <a:solidFill>
                  <a:srgbClr val="2F3237"/>
                </a:solidFill>
                <a:latin typeface="Trebuchet MS"/>
                <a:cs typeface="Trebuchet MS"/>
              </a:rPr>
              <a:t>o</a:t>
            </a:r>
            <a:r>
              <a:rPr sz="3050" b="1" spc="290" dirty="0">
                <a:solidFill>
                  <a:srgbClr val="2F3237"/>
                </a:solidFill>
                <a:latin typeface="Trebuchet MS"/>
                <a:cs typeface="Trebuchet MS"/>
              </a:rPr>
              <a:t>r</a:t>
            </a:r>
            <a:r>
              <a:rPr sz="3050" b="1" spc="5" dirty="0">
                <a:solidFill>
                  <a:srgbClr val="2F3237"/>
                </a:solidFill>
                <a:latin typeface="Trebuchet MS"/>
                <a:cs typeface="Trebuchet MS"/>
              </a:rPr>
              <a:t>d</a:t>
            </a:r>
            <a:r>
              <a:rPr sz="3050" b="1" spc="-400" dirty="0">
                <a:solidFill>
                  <a:srgbClr val="2F3237"/>
                </a:solidFill>
                <a:latin typeface="Trebuchet MS"/>
                <a:cs typeface="Trebuchet MS"/>
              </a:rPr>
              <a:t> </a:t>
            </a:r>
            <a:r>
              <a:rPr sz="3050" b="1" spc="145" dirty="0">
                <a:solidFill>
                  <a:srgbClr val="2F3237"/>
                </a:solidFill>
                <a:latin typeface="Trebuchet MS"/>
                <a:cs typeface="Trebuchet MS"/>
              </a:rPr>
              <a:t>a</a:t>
            </a:r>
            <a:r>
              <a:rPr sz="3050" b="1" spc="190" dirty="0">
                <a:solidFill>
                  <a:srgbClr val="2F3237"/>
                </a:solidFill>
                <a:latin typeface="Trebuchet MS"/>
                <a:cs typeface="Trebuchet MS"/>
              </a:rPr>
              <a:t>f</a:t>
            </a:r>
            <a:r>
              <a:rPr sz="3050" b="1" spc="340" dirty="0">
                <a:solidFill>
                  <a:srgbClr val="2F3237"/>
                </a:solidFill>
                <a:latin typeface="Trebuchet MS"/>
                <a:cs typeface="Trebuchet MS"/>
              </a:rPr>
              <a:t>t</a:t>
            </a:r>
            <a:r>
              <a:rPr sz="3050" b="1" spc="-15" dirty="0">
                <a:solidFill>
                  <a:srgbClr val="2F3237"/>
                </a:solidFill>
                <a:latin typeface="Trebuchet MS"/>
                <a:cs typeface="Trebuchet MS"/>
              </a:rPr>
              <a:t>e</a:t>
            </a:r>
            <a:r>
              <a:rPr sz="3050" b="1" spc="295" dirty="0">
                <a:solidFill>
                  <a:srgbClr val="2F3237"/>
                </a:solidFill>
                <a:latin typeface="Trebuchet MS"/>
                <a:cs typeface="Trebuchet MS"/>
              </a:rPr>
              <a:t>r</a:t>
            </a:r>
            <a:r>
              <a:rPr sz="3050" b="1" spc="-400" dirty="0">
                <a:solidFill>
                  <a:srgbClr val="2F3237"/>
                </a:solidFill>
                <a:latin typeface="Trebuchet MS"/>
                <a:cs typeface="Trebuchet MS"/>
              </a:rPr>
              <a:t> </a:t>
            </a:r>
            <a:r>
              <a:rPr sz="3050" b="1" spc="-100" dirty="0">
                <a:solidFill>
                  <a:srgbClr val="2F3237"/>
                </a:solidFill>
                <a:latin typeface="Trebuchet MS"/>
                <a:cs typeface="Trebuchet MS"/>
              </a:rPr>
              <a:t>L</a:t>
            </a:r>
            <a:r>
              <a:rPr sz="3050" b="1" spc="10" dirty="0">
                <a:solidFill>
                  <a:srgbClr val="2F3237"/>
                </a:solidFill>
                <a:latin typeface="Trebuchet MS"/>
                <a:cs typeface="Trebuchet MS"/>
              </a:rPr>
              <a:t>o</a:t>
            </a:r>
            <a:r>
              <a:rPr sz="3050" b="1" spc="240" dirty="0">
                <a:solidFill>
                  <a:srgbClr val="2F3237"/>
                </a:solidFill>
                <a:latin typeface="Trebuchet MS"/>
                <a:cs typeface="Trebuchet MS"/>
              </a:rPr>
              <a:t>g</a:t>
            </a:r>
            <a:r>
              <a:rPr sz="3050" b="1" spc="-80" dirty="0">
                <a:solidFill>
                  <a:srgbClr val="2F3237"/>
                </a:solidFill>
                <a:latin typeface="Trebuchet MS"/>
                <a:cs typeface="Trebuchet MS"/>
              </a:rPr>
              <a:t>i</a:t>
            </a:r>
            <a:r>
              <a:rPr sz="3050" b="1" spc="-15" dirty="0">
                <a:solidFill>
                  <a:srgbClr val="2F3237"/>
                </a:solidFill>
                <a:latin typeface="Trebuchet MS"/>
                <a:cs typeface="Trebuchet MS"/>
              </a:rPr>
              <a:t>n</a:t>
            </a:r>
            <a:endParaRPr sz="3050" dirty="0">
              <a:latin typeface="Trebuchet MS"/>
              <a:cs typeface="Trebuchet MS"/>
            </a:endParaRPr>
          </a:p>
        </p:txBody>
      </p:sp>
      <p:sp>
        <p:nvSpPr>
          <p:cNvPr id="40" name="object 40"/>
          <p:cNvSpPr txBox="1">
            <a:spLocks noGrp="1"/>
          </p:cNvSpPr>
          <p:nvPr>
            <p:ph sz="half" idx="2"/>
          </p:nvPr>
        </p:nvSpPr>
        <p:spPr>
          <a:xfrm>
            <a:off x="1320728" y="4320277"/>
            <a:ext cx="7233920" cy="5269230"/>
          </a:xfrm>
          <a:prstGeom prst="rect">
            <a:avLst/>
          </a:prstGeom>
        </p:spPr>
        <p:txBody>
          <a:bodyPr vert="horz" wrap="square" lIns="0" tIns="11430" rIns="0" bIns="0" rtlCol="0">
            <a:spAutoFit/>
          </a:bodyPr>
          <a:lstStyle/>
          <a:p>
            <a:pPr marL="1873250">
              <a:lnSpc>
                <a:spcPct val="100000"/>
              </a:lnSpc>
              <a:spcBef>
                <a:spcPts val="90"/>
              </a:spcBef>
            </a:pPr>
            <a:r>
              <a:rPr spc="-5" dirty="0"/>
              <a:t>02</a:t>
            </a:r>
          </a:p>
          <a:p>
            <a:pPr>
              <a:lnSpc>
                <a:spcPct val="100000"/>
              </a:lnSpc>
              <a:spcBef>
                <a:spcPts val="15"/>
              </a:spcBef>
            </a:pPr>
            <a:endParaRPr sz="3350" dirty="0"/>
          </a:p>
          <a:p>
            <a:pPr marL="12700" marR="2917190">
              <a:lnSpc>
                <a:spcPct val="116500"/>
              </a:lnSpc>
              <a:spcBef>
                <a:spcPts val="5"/>
              </a:spcBef>
            </a:pPr>
            <a:r>
              <a:rPr sz="2950" b="1" spc="15" dirty="0">
                <a:solidFill>
                  <a:srgbClr val="2F3237"/>
                </a:solidFill>
                <a:latin typeface="Trebuchet MS"/>
                <a:cs typeface="Trebuchet MS"/>
              </a:rPr>
              <a:t>Admin</a:t>
            </a:r>
            <a:r>
              <a:rPr sz="2950" b="1" spc="-150" dirty="0">
                <a:solidFill>
                  <a:srgbClr val="2F3237"/>
                </a:solidFill>
                <a:latin typeface="Trebuchet MS"/>
                <a:cs typeface="Trebuchet MS"/>
              </a:rPr>
              <a:t> </a:t>
            </a:r>
            <a:r>
              <a:rPr sz="2950" b="1" spc="100" dirty="0">
                <a:solidFill>
                  <a:srgbClr val="2F3237"/>
                </a:solidFill>
                <a:latin typeface="Trebuchet MS"/>
                <a:cs typeface="Trebuchet MS"/>
              </a:rPr>
              <a:t>can</a:t>
            </a:r>
            <a:r>
              <a:rPr sz="2950" b="1" spc="-145" dirty="0">
                <a:solidFill>
                  <a:srgbClr val="2F3237"/>
                </a:solidFill>
                <a:latin typeface="Trebuchet MS"/>
                <a:cs typeface="Trebuchet MS"/>
              </a:rPr>
              <a:t> </a:t>
            </a:r>
            <a:r>
              <a:rPr sz="2950" b="1" spc="75" dirty="0">
                <a:solidFill>
                  <a:srgbClr val="2F3237"/>
                </a:solidFill>
                <a:latin typeface="Trebuchet MS"/>
                <a:cs typeface="Trebuchet MS"/>
              </a:rPr>
              <a:t>view</a:t>
            </a:r>
            <a:r>
              <a:rPr sz="2950" b="1" spc="-145" dirty="0">
                <a:solidFill>
                  <a:srgbClr val="2F3237"/>
                </a:solidFill>
                <a:latin typeface="Trebuchet MS"/>
                <a:cs typeface="Trebuchet MS"/>
              </a:rPr>
              <a:t> </a:t>
            </a:r>
            <a:r>
              <a:rPr sz="2950" b="1" spc="100" dirty="0">
                <a:solidFill>
                  <a:srgbClr val="2F3237"/>
                </a:solidFill>
                <a:latin typeface="Trebuchet MS"/>
                <a:cs typeface="Trebuchet MS"/>
              </a:rPr>
              <a:t>the</a:t>
            </a:r>
            <a:r>
              <a:rPr sz="2950" b="1" spc="-145" dirty="0">
                <a:solidFill>
                  <a:srgbClr val="2F3237"/>
                </a:solidFill>
                <a:latin typeface="Trebuchet MS"/>
                <a:cs typeface="Trebuchet MS"/>
              </a:rPr>
              <a:t> </a:t>
            </a:r>
            <a:r>
              <a:rPr sz="2950" b="1" spc="125" dirty="0">
                <a:solidFill>
                  <a:srgbClr val="2F3237"/>
                </a:solidFill>
                <a:latin typeface="Trebuchet MS"/>
                <a:cs typeface="Trebuchet MS"/>
              </a:rPr>
              <a:t>Bus </a:t>
            </a:r>
            <a:r>
              <a:rPr sz="2950" b="1" spc="-875" dirty="0">
                <a:solidFill>
                  <a:srgbClr val="2F3237"/>
                </a:solidFill>
                <a:latin typeface="Trebuchet MS"/>
                <a:cs typeface="Trebuchet MS"/>
              </a:rPr>
              <a:t> </a:t>
            </a:r>
            <a:r>
              <a:rPr sz="2950" b="1" spc="20" dirty="0">
                <a:solidFill>
                  <a:srgbClr val="2F3237"/>
                </a:solidFill>
                <a:latin typeface="Trebuchet MS"/>
                <a:cs typeface="Trebuchet MS"/>
              </a:rPr>
              <a:t>B</a:t>
            </a:r>
            <a:r>
              <a:rPr sz="2950" b="1" spc="15" dirty="0">
                <a:solidFill>
                  <a:srgbClr val="2F3237"/>
                </a:solidFill>
                <a:latin typeface="Trebuchet MS"/>
                <a:cs typeface="Trebuchet MS"/>
              </a:rPr>
              <a:t>oo</a:t>
            </a:r>
            <a:r>
              <a:rPr sz="2950" b="1" spc="70" dirty="0">
                <a:solidFill>
                  <a:srgbClr val="2F3237"/>
                </a:solidFill>
                <a:latin typeface="Trebuchet MS"/>
                <a:cs typeface="Trebuchet MS"/>
              </a:rPr>
              <a:t>k</a:t>
            </a:r>
            <a:r>
              <a:rPr sz="2950" b="1" spc="-75" dirty="0">
                <a:solidFill>
                  <a:srgbClr val="2F3237"/>
                </a:solidFill>
                <a:latin typeface="Trebuchet MS"/>
                <a:cs typeface="Trebuchet MS"/>
              </a:rPr>
              <a:t>i</a:t>
            </a:r>
            <a:r>
              <a:rPr sz="2950" b="1" spc="-10" dirty="0">
                <a:solidFill>
                  <a:srgbClr val="2F3237"/>
                </a:solidFill>
                <a:latin typeface="Trebuchet MS"/>
                <a:cs typeface="Trebuchet MS"/>
              </a:rPr>
              <a:t>n</a:t>
            </a:r>
            <a:r>
              <a:rPr sz="2950" b="1" spc="235" dirty="0">
                <a:solidFill>
                  <a:srgbClr val="2F3237"/>
                </a:solidFill>
                <a:latin typeface="Trebuchet MS"/>
                <a:cs typeface="Trebuchet MS"/>
              </a:rPr>
              <a:t>g</a:t>
            </a:r>
            <a:r>
              <a:rPr sz="2950" b="1" spc="-385" dirty="0">
                <a:solidFill>
                  <a:srgbClr val="2F3237"/>
                </a:solidFill>
                <a:latin typeface="Trebuchet MS"/>
                <a:cs typeface="Trebuchet MS"/>
              </a:rPr>
              <a:t> </a:t>
            </a:r>
            <a:r>
              <a:rPr sz="2950" b="1" spc="15" dirty="0">
                <a:solidFill>
                  <a:srgbClr val="2F3237"/>
                </a:solidFill>
                <a:latin typeface="Trebuchet MS"/>
                <a:cs typeface="Trebuchet MS"/>
              </a:rPr>
              <a:t>o</a:t>
            </a:r>
            <a:r>
              <a:rPr sz="2950" b="1" spc="190" dirty="0">
                <a:solidFill>
                  <a:srgbClr val="2F3237"/>
                </a:solidFill>
                <a:latin typeface="Trebuchet MS"/>
                <a:cs typeface="Trebuchet MS"/>
              </a:rPr>
              <a:t>f</a:t>
            </a:r>
            <a:r>
              <a:rPr sz="2950" b="1" spc="-385" dirty="0">
                <a:solidFill>
                  <a:srgbClr val="2F3237"/>
                </a:solidFill>
                <a:latin typeface="Trebuchet MS"/>
                <a:cs typeface="Trebuchet MS"/>
              </a:rPr>
              <a:t> </a:t>
            </a:r>
            <a:r>
              <a:rPr sz="2950" b="1" spc="145" dirty="0">
                <a:solidFill>
                  <a:srgbClr val="2F3237"/>
                </a:solidFill>
                <a:latin typeface="Trebuchet MS"/>
                <a:cs typeface="Trebuchet MS"/>
              </a:rPr>
              <a:t>a</a:t>
            </a:r>
            <a:r>
              <a:rPr sz="2950" b="1" spc="-65" dirty="0">
                <a:solidFill>
                  <a:srgbClr val="2F3237"/>
                </a:solidFill>
                <a:latin typeface="Trebuchet MS"/>
                <a:cs typeface="Trebuchet MS"/>
              </a:rPr>
              <a:t>ll</a:t>
            </a:r>
            <a:r>
              <a:rPr sz="2950" b="1" spc="-385" dirty="0">
                <a:solidFill>
                  <a:srgbClr val="2F3237"/>
                </a:solidFill>
                <a:latin typeface="Trebuchet MS"/>
                <a:cs typeface="Trebuchet MS"/>
              </a:rPr>
              <a:t> </a:t>
            </a:r>
            <a:r>
              <a:rPr sz="2950" b="1" spc="-15" dirty="0">
                <a:solidFill>
                  <a:srgbClr val="2F3237"/>
                </a:solidFill>
                <a:latin typeface="Trebuchet MS"/>
                <a:cs typeface="Trebuchet MS"/>
              </a:rPr>
              <a:t>u</a:t>
            </a:r>
            <a:r>
              <a:rPr sz="2950" b="1" spc="370" dirty="0">
                <a:solidFill>
                  <a:srgbClr val="2F3237"/>
                </a:solidFill>
                <a:latin typeface="Trebuchet MS"/>
                <a:cs typeface="Trebuchet MS"/>
              </a:rPr>
              <a:t>s</a:t>
            </a:r>
            <a:r>
              <a:rPr sz="2950" b="1" spc="-10" dirty="0">
                <a:solidFill>
                  <a:srgbClr val="2F3237"/>
                </a:solidFill>
                <a:latin typeface="Trebuchet MS"/>
                <a:cs typeface="Trebuchet MS"/>
              </a:rPr>
              <a:t>e</a:t>
            </a:r>
            <a:r>
              <a:rPr sz="2950" b="1" spc="285" dirty="0">
                <a:solidFill>
                  <a:srgbClr val="2F3237"/>
                </a:solidFill>
                <a:latin typeface="Trebuchet MS"/>
                <a:cs typeface="Trebuchet MS"/>
              </a:rPr>
              <a:t>r</a:t>
            </a:r>
            <a:r>
              <a:rPr sz="2950" b="1" spc="-340" dirty="0">
                <a:solidFill>
                  <a:srgbClr val="2F3237"/>
                </a:solidFill>
                <a:latin typeface="Trebuchet MS"/>
                <a:cs typeface="Trebuchet MS"/>
              </a:rPr>
              <a:t>.</a:t>
            </a:r>
            <a:endParaRPr sz="2950" dirty="0">
              <a:latin typeface="Trebuchet MS"/>
              <a:cs typeface="Trebuchet MS"/>
            </a:endParaRPr>
          </a:p>
          <a:p>
            <a:pPr>
              <a:lnSpc>
                <a:spcPct val="100000"/>
              </a:lnSpc>
            </a:pPr>
            <a:endParaRPr sz="3200" dirty="0">
              <a:latin typeface="Trebuchet MS"/>
              <a:cs typeface="Trebuchet MS"/>
            </a:endParaRPr>
          </a:p>
          <a:p>
            <a:pPr marR="1823720" algn="r">
              <a:lnSpc>
                <a:spcPct val="100000"/>
              </a:lnSpc>
              <a:spcBef>
                <a:spcPts val="2585"/>
              </a:spcBef>
            </a:pPr>
            <a:r>
              <a:rPr spc="-5" dirty="0"/>
              <a:t>03</a:t>
            </a:r>
          </a:p>
          <a:p>
            <a:pPr marL="2924810" marR="5080">
              <a:lnSpc>
                <a:spcPct val="117300"/>
              </a:lnSpc>
              <a:spcBef>
                <a:spcPts val="3570"/>
              </a:spcBef>
              <a:tabLst>
                <a:tab pos="4469765" algn="l"/>
                <a:tab pos="5499100" algn="l"/>
                <a:tab pos="6754495" algn="l"/>
              </a:tabLst>
            </a:pPr>
            <a:r>
              <a:rPr sz="3250" b="1" spc="30" dirty="0">
                <a:solidFill>
                  <a:srgbClr val="2F3237"/>
                </a:solidFill>
                <a:latin typeface="Trebuchet MS"/>
                <a:cs typeface="Trebuchet MS"/>
              </a:rPr>
              <a:t>A</a:t>
            </a:r>
            <a:r>
              <a:rPr sz="3250" b="1" spc="5" dirty="0">
                <a:solidFill>
                  <a:srgbClr val="2F3237"/>
                </a:solidFill>
                <a:latin typeface="Trebuchet MS"/>
                <a:cs typeface="Trebuchet MS"/>
              </a:rPr>
              <a:t>d</a:t>
            </a:r>
            <a:r>
              <a:rPr sz="3250" b="1" spc="140" dirty="0">
                <a:solidFill>
                  <a:srgbClr val="2F3237"/>
                </a:solidFill>
                <a:latin typeface="Trebuchet MS"/>
                <a:cs typeface="Trebuchet MS"/>
              </a:rPr>
              <a:t>m</a:t>
            </a:r>
            <a:r>
              <a:rPr sz="3250" b="1" spc="-85" dirty="0">
                <a:solidFill>
                  <a:srgbClr val="2F3237"/>
                </a:solidFill>
                <a:latin typeface="Trebuchet MS"/>
                <a:cs typeface="Trebuchet MS"/>
              </a:rPr>
              <a:t>i</a:t>
            </a:r>
            <a:r>
              <a:rPr sz="3250" b="1" spc="-15" dirty="0">
                <a:solidFill>
                  <a:srgbClr val="2F3237"/>
                </a:solidFill>
                <a:latin typeface="Trebuchet MS"/>
                <a:cs typeface="Trebuchet MS"/>
              </a:rPr>
              <a:t>n	</a:t>
            </a:r>
            <a:r>
              <a:rPr sz="3250" b="1" spc="180" dirty="0">
                <a:solidFill>
                  <a:srgbClr val="2F3237"/>
                </a:solidFill>
                <a:latin typeface="Trebuchet MS"/>
                <a:cs typeface="Trebuchet MS"/>
              </a:rPr>
              <a:t>c</a:t>
            </a:r>
            <a:r>
              <a:rPr sz="3250" b="1" spc="160" dirty="0">
                <a:solidFill>
                  <a:srgbClr val="2F3237"/>
                </a:solidFill>
                <a:latin typeface="Trebuchet MS"/>
                <a:cs typeface="Trebuchet MS"/>
              </a:rPr>
              <a:t>a</a:t>
            </a:r>
            <a:r>
              <a:rPr sz="3250" b="1" spc="-15" dirty="0">
                <a:solidFill>
                  <a:srgbClr val="2F3237"/>
                </a:solidFill>
                <a:latin typeface="Trebuchet MS"/>
                <a:cs typeface="Trebuchet MS"/>
              </a:rPr>
              <a:t>n	</a:t>
            </a:r>
            <a:r>
              <a:rPr sz="3250" b="1" spc="330" dirty="0">
                <a:solidFill>
                  <a:srgbClr val="2F3237"/>
                </a:solidFill>
                <a:latin typeface="Trebuchet MS"/>
                <a:cs typeface="Trebuchet MS"/>
              </a:rPr>
              <a:t>v</a:t>
            </a:r>
            <a:r>
              <a:rPr sz="3250" b="1" spc="-85" dirty="0">
                <a:solidFill>
                  <a:srgbClr val="2F3237"/>
                </a:solidFill>
                <a:latin typeface="Trebuchet MS"/>
                <a:cs typeface="Trebuchet MS"/>
              </a:rPr>
              <a:t>i</a:t>
            </a:r>
            <a:r>
              <a:rPr sz="3250" b="1" spc="-10" dirty="0">
                <a:solidFill>
                  <a:srgbClr val="2F3237"/>
                </a:solidFill>
                <a:latin typeface="Trebuchet MS"/>
                <a:cs typeface="Trebuchet MS"/>
              </a:rPr>
              <a:t>e</a:t>
            </a:r>
            <a:r>
              <a:rPr sz="3250" b="1" spc="85" dirty="0">
                <a:solidFill>
                  <a:srgbClr val="2F3237"/>
                </a:solidFill>
                <a:latin typeface="Trebuchet MS"/>
                <a:cs typeface="Trebuchet MS"/>
              </a:rPr>
              <a:t>w	</a:t>
            </a:r>
            <a:r>
              <a:rPr sz="3250" b="1" spc="160" dirty="0">
                <a:solidFill>
                  <a:srgbClr val="2F3237"/>
                </a:solidFill>
                <a:latin typeface="Trebuchet MS"/>
                <a:cs typeface="Trebuchet MS"/>
              </a:rPr>
              <a:t>a</a:t>
            </a:r>
            <a:r>
              <a:rPr sz="3250" b="1" spc="-75" dirty="0">
                <a:solidFill>
                  <a:srgbClr val="2F3237"/>
                </a:solidFill>
                <a:latin typeface="Trebuchet MS"/>
                <a:cs typeface="Trebuchet MS"/>
              </a:rPr>
              <a:t>ll  </a:t>
            </a:r>
            <a:r>
              <a:rPr sz="3250" b="1" spc="155" dirty="0">
                <a:solidFill>
                  <a:srgbClr val="2F3237"/>
                </a:solidFill>
                <a:latin typeface="Trebuchet MS"/>
                <a:cs typeface="Trebuchet MS"/>
              </a:rPr>
              <a:t>registered</a:t>
            </a:r>
            <a:r>
              <a:rPr sz="3250" b="1" spc="120" dirty="0">
                <a:solidFill>
                  <a:srgbClr val="2F3237"/>
                </a:solidFill>
                <a:latin typeface="Trebuchet MS"/>
                <a:cs typeface="Trebuchet MS"/>
              </a:rPr>
              <a:t> </a:t>
            </a:r>
            <a:r>
              <a:rPr sz="3250" b="1" spc="175" dirty="0">
                <a:solidFill>
                  <a:srgbClr val="2F3237"/>
                </a:solidFill>
                <a:latin typeface="Trebuchet MS"/>
                <a:cs typeface="Trebuchet MS"/>
              </a:rPr>
              <a:t>user</a:t>
            </a:r>
            <a:endParaRPr sz="3250" dirty="0">
              <a:latin typeface="Trebuchet MS"/>
              <a:cs typeface="Trebuchet MS"/>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954390" y="2951250"/>
            <a:ext cx="13164185" cy="2612390"/>
          </a:xfrm>
          <a:prstGeom prst="rect">
            <a:avLst/>
          </a:prstGeom>
        </p:spPr>
        <p:txBody>
          <a:bodyPr vert="horz" wrap="square" lIns="0" tIns="15240" rIns="0" bIns="0" rtlCol="0">
            <a:spAutoFit/>
          </a:bodyPr>
          <a:lstStyle/>
          <a:p>
            <a:pPr marL="12700">
              <a:lnSpc>
                <a:spcPct val="100000"/>
              </a:lnSpc>
              <a:spcBef>
                <a:spcPts val="120"/>
              </a:spcBef>
            </a:pPr>
            <a:r>
              <a:rPr sz="16950" spc="430" dirty="0"/>
              <a:t>Screen</a:t>
            </a:r>
            <a:r>
              <a:rPr sz="16950" spc="-720" dirty="0"/>
              <a:t> </a:t>
            </a:r>
            <a:r>
              <a:rPr sz="16950" spc="445" dirty="0"/>
              <a:t>Layout</a:t>
            </a:r>
            <a:endParaRPr sz="16950"/>
          </a:p>
        </p:txBody>
      </p:sp>
      <p:grpSp>
        <p:nvGrpSpPr>
          <p:cNvPr id="3" name="object 3"/>
          <p:cNvGrpSpPr/>
          <p:nvPr/>
        </p:nvGrpSpPr>
        <p:grpSpPr>
          <a:xfrm>
            <a:off x="0" y="0"/>
            <a:ext cx="3010535" cy="4458970"/>
            <a:chOff x="0" y="0"/>
            <a:chExt cx="3010535" cy="4458970"/>
          </a:xfrm>
        </p:grpSpPr>
        <p:pic>
          <p:nvPicPr>
            <p:cNvPr id="4" name="object 4"/>
            <p:cNvPicPr/>
            <p:nvPr/>
          </p:nvPicPr>
          <p:blipFill>
            <a:blip r:embed="rId2" cstate="print"/>
            <a:stretch>
              <a:fillRect/>
            </a:stretch>
          </p:blipFill>
          <p:spPr>
            <a:xfrm>
              <a:off x="0" y="0"/>
              <a:ext cx="2075907" cy="344165"/>
            </a:xfrm>
            <a:prstGeom prst="rect">
              <a:avLst/>
            </a:prstGeom>
          </p:spPr>
        </p:pic>
        <p:pic>
          <p:nvPicPr>
            <p:cNvPr id="5" name="object 5"/>
            <p:cNvPicPr/>
            <p:nvPr/>
          </p:nvPicPr>
          <p:blipFill>
            <a:blip r:embed="rId3" cstate="print"/>
            <a:stretch>
              <a:fillRect/>
            </a:stretch>
          </p:blipFill>
          <p:spPr>
            <a:xfrm>
              <a:off x="0" y="0"/>
              <a:ext cx="3009931" cy="4458965"/>
            </a:xfrm>
            <a:prstGeom prst="rect">
              <a:avLst/>
            </a:prstGeom>
          </p:spPr>
        </p:pic>
      </p:grpSp>
      <p:pic>
        <p:nvPicPr>
          <p:cNvPr id="6" name="object 6"/>
          <p:cNvPicPr/>
          <p:nvPr/>
        </p:nvPicPr>
        <p:blipFill>
          <a:blip r:embed="rId4" cstate="print"/>
          <a:stretch>
            <a:fillRect/>
          </a:stretch>
        </p:blipFill>
        <p:spPr>
          <a:xfrm>
            <a:off x="14844718" y="7649648"/>
            <a:ext cx="3443281" cy="263735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629317" y="0"/>
            <a:ext cx="5755043" cy="1274708"/>
          </a:xfrm>
          <a:prstGeom prst="rect">
            <a:avLst/>
          </a:prstGeom>
        </p:spPr>
        <p:txBody>
          <a:bodyPr vert="horz" wrap="square" lIns="0" tIns="12700" rIns="0" bIns="0" rtlCol="0">
            <a:spAutoFit/>
          </a:bodyPr>
          <a:lstStyle/>
          <a:p>
            <a:pPr marL="12700">
              <a:lnSpc>
                <a:spcPct val="100000"/>
              </a:lnSpc>
              <a:spcBef>
                <a:spcPts val="100"/>
              </a:spcBef>
            </a:pPr>
            <a:r>
              <a:rPr lang="en-US" sz="8200" spc="140" dirty="0"/>
              <a:t>Sign Up</a:t>
            </a:r>
            <a:r>
              <a:rPr sz="8200" spc="-405" dirty="0"/>
              <a:t> </a:t>
            </a:r>
            <a:r>
              <a:rPr sz="8200" spc="114" dirty="0"/>
              <a:t>Page</a:t>
            </a:r>
            <a:endParaRPr sz="8200" dirty="0"/>
          </a:p>
        </p:txBody>
      </p:sp>
      <p:pic>
        <p:nvPicPr>
          <p:cNvPr id="3" name="object 3"/>
          <p:cNvPicPr/>
          <p:nvPr/>
        </p:nvPicPr>
        <p:blipFill>
          <a:blip r:embed="rId2" cstate="print"/>
          <a:stretch>
            <a:fillRect/>
          </a:stretch>
        </p:blipFill>
        <p:spPr>
          <a:xfrm>
            <a:off x="0" y="0"/>
            <a:ext cx="2075907" cy="344165"/>
          </a:xfrm>
          <a:prstGeom prst="rect">
            <a:avLst/>
          </a:prstGeom>
        </p:spPr>
      </p:pic>
      <p:pic>
        <p:nvPicPr>
          <p:cNvPr id="4" name="object 4"/>
          <p:cNvPicPr/>
          <p:nvPr/>
        </p:nvPicPr>
        <p:blipFill>
          <a:blip r:embed="rId3" cstate="print"/>
          <a:stretch>
            <a:fillRect/>
          </a:stretch>
        </p:blipFill>
        <p:spPr>
          <a:xfrm rot="5400000">
            <a:off x="-402966" y="7246685"/>
            <a:ext cx="3443281" cy="2637350"/>
          </a:xfrm>
          <a:prstGeom prst="rect">
            <a:avLst/>
          </a:prstGeom>
        </p:spPr>
      </p:pic>
      <p:grpSp>
        <p:nvGrpSpPr>
          <p:cNvPr id="6" name="object 3"/>
          <p:cNvGrpSpPr/>
          <p:nvPr/>
        </p:nvGrpSpPr>
        <p:grpSpPr>
          <a:xfrm rot="5400000">
            <a:off x="14934882" y="-761683"/>
            <a:ext cx="2591435" cy="4114802"/>
            <a:chOff x="0" y="0"/>
            <a:chExt cx="3010535" cy="4458970"/>
          </a:xfrm>
        </p:grpSpPr>
        <p:pic>
          <p:nvPicPr>
            <p:cNvPr id="7" name="object 4"/>
            <p:cNvPicPr/>
            <p:nvPr/>
          </p:nvPicPr>
          <p:blipFill>
            <a:blip r:embed="rId2" cstate="print"/>
            <a:stretch>
              <a:fillRect/>
            </a:stretch>
          </p:blipFill>
          <p:spPr>
            <a:xfrm>
              <a:off x="0" y="0"/>
              <a:ext cx="2075907" cy="344165"/>
            </a:xfrm>
            <a:prstGeom prst="rect">
              <a:avLst/>
            </a:prstGeom>
          </p:spPr>
        </p:pic>
        <p:pic>
          <p:nvPicPr>
            <p:cNvPr id="8" name="object 5"/>
            <p:cNvPicPr/>
            <p:nvPr/>
          </p:nvPicPr>
          <p:blipFill>
            <a:blip r:embed="rId4" cstate="print"/>
            <a:stretch>
              <a:fillRect/>
            </a:stretch>
          </p:blipFill>
          <p:spPr>
            <a:xfrm>
              <a:off x="0" y="0"/>
              <a:ext cx="3009931" cy="4458965"/>
            </a:xfrm>
            <a:prstGeom prst="rect">
              <a:avLst/>
            </a:prstGeom>
          </p:spPr>
        </p:pic>
      </p:grpSp>
      <p:pic>
        <p:nvPicPr>
          <p:cNvPr id="10" name="Picture 9">
            <a:extLst>
              <a:ext uri="{FF2B5EF4-FFF2-40B4-BE49-F238E27FC236}">
                <a16:creationId xmlns:a16="http://schemas.microsoft.com/office/drawing/2014/main" id="{AF794D2D-E7B3-B84E-912A-B9026E34C56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19264" y="2167309"/>
            <a:ext cx="12800000" cy="5952381"/>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157289040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2F3237"/>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265</TotalTime>
  <Words>871</Words>
  <Application>Microsoft Office PowerPoint</Application>
  <PresentationFormat>Custom</PresentationFormat>
  <Paragraphs>93</Paragraphs>
  <Slides>29</Slides>
  <Notes>0</Notes>
  <HiddenSlides>0</HiddenSlides>
  <MMClips>0</MMClips>
  <ScaleCrop>false</ScaleCrop>
  <HeadingPairs>
    <vt:vector size="8" baseType="variant">
      <vt:variant>
        <vt:lpstr>Fonts Used</vt:lpstr>
      </vt:variant>
      <vt:variant>
        <vt:i4>11</vt:i4>
      </vt:variant>
      <vt:variant>
        <vt:lpstr>Theme</vt:lpstr>
      </vt:variant>
      <vt:variant>
        <vt:i4>1</vt:i4>
      </vt:variant>
      <vt:variant>
        <vt:lpstr>Embedded OLE Servers</vt:lpstr>
      </vt:variant>
      <vt:variant>
        <vt:i4>1</vt:i4>
      </vt:variant>
      <vt:variant>
        <vt:lpstr>Slide Titles</vt:lpstr>
      </vt:variant>
      <vt:variant>
        <vt:i4>29</vt:i4>
      </vt:variant>
    </vt:vector>
  </HeadingPairs>
  <TitlesOfParts>
    <vt:vector size="42" baseType="lpstr">
      <vt:lpstr>Arial</vt:lpstr>
      <vt:lpstr>Arial Rounded MT Bold</vt:lpstr>
      <vt:lpstr>Calibri</vt:lpstr>
      <vt:lpstr>Cambria</vt:lpstr>
      <vt:lpstr>Copperplate Gothic Light</vt:lpstr>
      <vt:lpstr>Forte</vt:lpstr>
      <vt:lpstr>Georgia</vt:lpstr>
      <vt:lpstr>Lucida Sans Unicode</vt:lpstr>
      <vt:lpstr>Tahoma</vt:lpstr>
      <vt:lpstr>Times New Roman</vt:lpstr>
      <vt:lpstr>Trebuchet MS</vt:lpstr>
      <vt:lpstr>Office Theme</vt:lpstr>
      <vt:lpstr>Bitmap Image</vt:lpstr>
      <vt:lpstr>PowerPoint Presentation</vt:lpstr>
      <vt:lpstr>Presented By</vt:lpstr>
      <vt:lpstr>Introduction</vt:lpstr>
      <vt:lpstr>Project Specification</vt:lpstr>
      <vt:lpstr>SDLC</vt:lpstr>
      <vt:lpstr>User Modules</vt:lpstr>
      <vt:lpstr>Admin Modules</vt:lpstr>
      <vt:lpstr>Screen Layout</vt:lpstr>
      <vt:lpstr>Sign Up Page</vt:lpstr>
      <vt:lpstr>login Page</vt:lpstr>
      <vt:lpstr>Home Page</vt:lpstr>
      <vt:lpstr> Searches Bus List </vt:lpstr>
      <vt:lpstr>Ticket Buy Process Page</vt:lpstr>
      <vt:lpstr>Ticket Confirmation Page</vt:lpstr>
      <vt:lpstr>My Ticket</vt:lpstr>
      <vt:lpstr>Ticket Details</vt:lpstr>
      <vt:lpstr>Ticket Cancelling</vt:lpstr>
      <vt:lpstr>My Profile</vt:lpstr>
      <vt:lpstr>Help Page</vt:lpstr>
      <vt:lpstr>Contact  Us</vt:lpstr>
      <vt:lpstr>PowerPoint Presentation</vt:lpstr>
      <vt:lpstr>PowerPoint Presentation</vt:lpstr>
      <vt:lpstr>PowerPoint Presentation</vt:lpstr>
      <vt:lpstr>PowerPoint Presentation</vt:lpstr>
      <vt:lpstr>Limitation</vt:lpstr>
      <vt:lpstr>Future Scope</vt:lpstr>
      <vt:lpstr>C o n c l u s i o n</vt:lpstr>
      <vt:lpstr>Bib lio g r a p h y</vt:lpstr>
      <vt:lpstr>Th  a n 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Yatrisafar ppt</dc:title>
  <dc:creator>Punit Patel</dc:creator>
  <cp:keywords>DAGDBM6lbwc,BAFY78b3f-Y</cp:keywords>
  <cp:lastModifiedBy>Randhir Ray</cp:lastModifiedBy>
  <cp:revision>35</cp:revision>
  <dcterms:created xsi:type="dcterms:W3CDTF">2024-04-21T18:09:14Z</dcterms:created>
  <dcterms:modified xsi:type="dcterms:W3CDTF">2024-06-25T18:27:50Z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2024-04-21T00:00:00Z</vt:filetime>
  </property>
  <property fmtid="{D5CDD505-2E9C-101B-9397-08002B2CF9AE}" pid="3" name="Creator">
    <vt:lpwstr>Canva</vt:lpwstr>
  </property>
  <property fmtid="{D5CDD505-2E9C-101B-9397-08002B2CF9AE}" pid="4" name="LastSaved">
    <vt:filetime>2024-04-21T00:00:00Z</vt:filetime>
  </property>
</Properties>
</file>